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56" r:id="rId2"/>
    <p:sldId id="313" r:id="rId3"/>
    <p:sldId id="340" r:id="rId4"/>
    <p:sldId id="322" r:id="rId5"/>
    <p:sldId id="323" r:id="rId6"/>
    <p:sldId id="332" r:id="rId7"/>
    <p:sldId id="331" r:id="rId8"/>
    <p:sldId id="324" r:id="rId9"/>
    <p:sldId id="333" r:id="rId10"/>
    <p:sldId id="326" r:id="rId11"/>
    <p:sldId id="325" r:id="rId12"/>
    <p:sldId id="327" r:id="rId13"/>
    <p:sldId id="328" r:id="rId14"/>
    <p:sldId id="329" r:id="rId15"/>
    <p:sldId id="338" r:id="rId16"/>
    <p:sldId id="335" r:id="rId17"/>
    <p:sldId id="337" r:id="rId18"/>
  </p:sldIdLst>
  <p:sldSz cx="10691813" cy="7559675"/>
  <p:notesSz cx="6858000" cy="9313863"/>
  <p:custDataLst>
    <p:tags r:id="rId21"/>
  </p:custDataLst>
  <p:defaultTextStyle>
    <a:defPPr>
      <a:defRPr lang="en-US"/>
    </a:defPPr>
    <a:lvl1pPr algn="l" rtl="0" fontAlgn="base">
      <a:spcBef>
        <a:spcPct val="0"/>
      </a:spcBef>
      <a:spcAft>
        <a:spcPct val="0"/>
      </a:spcAft>
      <a:defRPr sz="1300" kern="1200">
        <a:solidFill>
          <a:schemeClr val="tx1"/>
        </a:solidFill>
        <a:latin typeface="Calibri" pitchFamily="34" charset="0"/>
        <a:ea typeface="+mn-ea"/>
        <a:cs typeface="Arial" charset="0"/>
      </a:defRPr>
    </a:lvl1pPr>
    <a:lvl2pPr marL="457200" algn="l" rtl="0" fontAlgn="base">
      <a:spcBef>
        <a:spcPct val="0"/>
      </a:spcBef>
      <a:spcAft>
        <a:spcPct val="0"/>
      </a:spcAft>
      <a:defRPr sz="1300" kern="1200">
        <a:solidFill>
          <a:schemeClr val="tx1"/>
        </a:solidFill>
        <a:latin typeface="Calibri" pitchFamily="34" charset="0"/>
        <a:ea typeface="+mn-ea"/>
        <a:cs typeface="Arial" charset="0"/>
      </a:defRPr>
    </a:lvl2pPr>
    <a:lvl3pPr marL="914400" algn="l" rtl="0" fontAlgn="base">
      <a:spcBef>
        <a:spcPct val="0"/>
      </a:spcBef>
      <a:spcAft>
        <a:spcPct val="0"/>
      </a:spcAft>
      <a:defRPr sz="1300" kern="1200">
        <a:solidFill>
          <a:schemeClr val="tx1"/>
        </a:solidFill>
        <a:latin typeface="Calibri" pitchFamily="34" charset="0"/>
        <a:ea typeface="+mn-ea"/>
        <a:cs typeface="Arial" charset="0"/>
      </a:defRPr>
    </a:lvl3pPr>
    <a:lvl4pPr marL="1371600" algn="l" rtl="0" fontAlgn="base">
      <a:spcBef>
        <a:spcPct val="0"/>
      </a:spcBef>
      <a:spcAft>
        <a:spcPct val="0"/>
      </a:spcAft>
      <a:defRPr sz="1300" kern="1200">
        <a:solidFill>
          <a:schemeClr val="tx1"/>
        </a:solidFill>
        <a:latin typeface="Calibri" pitchFamily="34" charset="0"/>
        <a:ea typeface="+mn-ea"/>
        <a:cs typeface="Arial" charset="0"/>
      </a:defRPr>
    </a:lvl4pPr>
    <a:lvl5pPr marL="1828800" algn="l" rtl="0" fontAlgn="base">
      <a:spcBef>
        <a:spcPct val="0"/>
      </a:spcBef>
      <a:spcAft>
        <a:spcPct val="0"/>
      </a:spcAft>
      <a:defRPr sz="1300" kern="1200">
        <a:solidFill>
          <a:schemeClr val="tx1"/>
        </a:solidFill>
        <a:latin typeface="Calibri" pitchFamily="34" charset="0"/>
        <a:ea typeface="+mn-ea"/>
        <a:cs typeface="Arial" charset="0"/>
      </a:defRPr>
    </a:lvl5pPr>
    <a:lvl6pPr marL="2286000" algn="l" defTabSz="914400" rtl="0" eaLnBrk="1" latinLnBrk="0" hangingPunct="1">
      <a:defRPr sz="1300" kern="1200">
        <a:solidFill>
          <a:schemeClr val="tx1"/>
        </a:solidFill>
        <a:latin typeface="Calibri" pitchFamily="34" charset="0"/>
        <a:ea typeface="+mn-ea"/>
        <a:cs typeface="Arial" charset="0"/>
      </a:defRPr>
    </a:lvl6pPr>
    <a:lvl7pPr marL="2743200" algn="l" defTabSz="914400" rtl="0" eaLnBrk="1" latinLnBrk="0" hangingPunct="1">
      <a:defRPr sz="1300" kern="1200">
        <a:solidFill>
          <a:schemeClr val="tx1"/>
        </a:solidFill>
        <a:latin typeface="Calibri" pitchFamily="34" charset="0"/>
        <a:ea typeface="+mn-ea"/>
        <a:cs typeface="Arial" charset="0"/>
      </a:defRPr>
    </a:lvl7pPr>
    <a:lvl8pPr marL="3200400" algn="l" defTabSz="914400" rtl="0" eaLnBrk="1" latinLnBrk="0" hangingPunct="1">
      <a:defRPr sz="1300" kern="1200">
        <a:solidFill>
          <a:schemeClr val="tx1"/>
        </a:solidFill>
        <a:latin typeface="Calibri" pitchFamily="34" charset="0"/>
        <a:ea typeface="+mn-ea"/>
        <a:cs typeface="Arial" charset="0"/>
      </a:defRPr>
    </a:lvl8pPr>
    <a:lvl9pPr marL="3657600" algn="l" defTabSz="914400" rtl="0" eaLnBrk="1" latinLnBrk="0" hangingPunct="1">
      <a:defRPr sz="13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FF0000"/>
    <a:srgbClr val="EA7600"/>
    <a:srgbClr val="969696"/>
    <a:srgbClr val="001C5C"/>
    <a:srgbClr val="0C1975"/>
    <a:srgbClr val="738EA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0" autoAdjust="0"/>
  </p:normalViewPr>
  <p:slideViewPr>
    <p:cSldViewPr>
      <p:cViewPr varScale="1">
        <p:scale>
          <a:sx n="73" d="100"/>
          <a:sy n="73" d="100"/>
        </p:scale>
        <p:origin x="1013" y="43"/>
      </p:cViewPr>
      <p:guideLst>
        <p:guide orient="horz" pos="2381"/>
        <p:guide pos="33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62" y="-8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209" cy="465536"/>
          </a:xfrm>
          <a:prstGeom prst="rect">
            <a:avLst/>
          </a:prstGeom>
        </p:spPr>
        <p:txBody>
          <a:bodyPr vert="horz" lIns="92397" tIns="46199" rIns="92397" bIns="46199" rtlCol="0"/>
          <a:lstStyle>
            <a:lvl1pPr algn="l" eaLnBrk="0" hangingPunct="0">
              <a:defRPr sz="1200">
                <a:cs typeface="Calibri" pitchFamily="34" charset="0"/>
              </a:defRPr>
            </a:lvl1pPr>
          </a:lstStyle>
          <a:p>
            <a:pPr>
              <a:defRPr/>
            </a:pPr>
            <a:endParaRPr lang="en-US"/>
          </a:p>
        </p:txBody>
      </p:sp>
      <p:sp>
        <p:nvSpPr>
          <p:cNvPr id="3" name="Date Placeholder 2"/>
          <p:cNvSpPr>
            <a:spLocks noGrp="1"/>
          </p:cNvSpPr>
          <p:nvPr>
            <p:ph type="dt" sz="quarter" idx="1"/>
          </p:nvPr>
        </p:nvSpPr>
        <p:spPr>
          <a:xfrm>
            <a:off x="3884259" y="0"/>
            <a:ext cx="2972209" cy="465536"/>
          </a:xfrm>
          <a:prstGeom prst="rect">
            <a:avLst/>
          </a:prstGeom>
        </p:spPr>
        <p:txBody>
          <a:bodyPr vert="horz" lIns="92397" tIns="46199" rIns="92397" bIns="46199" rtlCol="0"/>
          <a:lstStyle>
            <a:lvl1pPr algn="r" eaLnBrk="0" hangingPunct="0">
              <a:defRPr sz="1200">
                <a:cs typeface="Calibri" pitchFamily="34" charset="0"/>
              </a:defRPr>
            </a:lvl1pPr>
          </a:lstStyle>
          <a:p>
            <a:pPr>
              <a:defRPr/>
            </a:pPr>
            <a:fld id="{5A869C71-60D0-4D9F-AED1-402D36DA08DB}" type="datetimeFigureOut">
              <a:rPr lang="en-US"/>
              <a:pPr>
                <a:defRPr/>
              </a:pPr>
              <a:t>12/18/2016</a:t>
            </a:fld>
            <a:endParaRPr lang="en-US"/>
          </a:p>
        </p:txBody>
      </p:sp>
      <p:sp>
        <p:nvSpPr>
          <p:cNvPr id="4" name="Footer Placeholder 3"/>
          <p:cNvSpPr>
            <a:spLocks noGrp="1"/>
          </p:cNvSpPr>
          <p:nvPr>
            <p:ph type="ftr" sz="quarter" idx="2"/>
          </p:nvPr>
        </p:nvSpPr>
        <p:spPr>
          <a:xfrm>
            <a:off x="1" y="8846750"/>
            <a:ext cx="2972209" cy="465536"/>
          </a:xfrm>
          <a:prstGeom prst="rect">
            <a:avLst/>
          </a:prstGeom>
        </p:spPr>
        <p:txBody>
          <a:bodyPr vert="horz" lIns="92397" tIns="46199" rIns="92397" bIns="46199" rtlCol="0" anchor="b"/>
          <a:lstStyle>
            <a:lvl1pPr algn="l" eaLnBrk="0" hangingPunct="0">
              <a:defRPr sz="1200">
                <a:cs typeface="Calibri" pitchFamily="34" charset="0"/>
              </a:defRPr>
            </a:lvl1pPr>
          </a:lstStyle>
          <a:p>
            <a:pPr>
              <a:defRPr/>
            </a:pPr>
            <a:endParaRPr lang="en-US"/>
          </a:p>
        </p:txBody>
      </p:sp>
      <p:sp>
        <p:nvSpPr>
          <p:cNvPr id="5" name="Slide Number Placeholder 4"/>
          <p:cNvSpPr>
            <a:spLocks noGrp="1"/>
          </p:cNvSpPr>
          <p:nvPr>
            <p:ph type="sldNum" sz="quarter" idx="3"/>
          </p:nvPr>
        </p:nvSpPr>
        <p:spPr>
          <a:xfrm>
            <a:off x="3884259" y="8846750"/>
            <a:ext cx="2972209" cy="465536"/>
          </a:xfrm>
          <a:prstGeom prst="rect">
            <a:avLst/>
          </a:prstGeom>
        </p:spPr>
        <p:txBody>
          <a:bodyPr vert="horz" lIns="92397" tIns="46199" rIns="92397" bIns="46199" rtlCol="0" anchor="b"/>
          <a:lstStyle>
            <a:lvl1pPr algn="r" eaLnBrk="0" hangingPunct="0">
              <a:defRPr sz="1200">
                <a:cs typeface="Calibri" pitchFamily="34" charset="0"/>
              </a:defRPr>
            </a:lvl1pPr>
          </a:lstStyle>
          <a:p>
            <a:pPr>
              <a:defRPr/>
            </a:pPr>
            <a:fld id="{01B38034-855E-49F2-B90C-20B76C4C2C07}"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4T16:49:31.324"/>
    </inkml:context>
    <inkml:brush xml:id="br0">
      <inkml:brushProperty name="width" value="0.08" units="cm"/>
      <inkml:brushProperty name="height" value="0.08" units="cm"/>
      <inkml:brushProperty name="color" value="#3165BB"/>
      <inkml:brushProperty name="ignorePressure" value="1"/>
    </inkml:brush>
  </inkml:definitions>
  <inkml:trace contextRef="#ctx0" brushRef="#br0">14469 2257,'-5'0,"-1"5,-4 6,-6 0,-4 4,2 5,-2-4,-1 3,3 2,-1-4,3 2,1-4,2 0,-2-1,2 0,0-1,0 0,-1 0,2 2,-3 1,-2 0,1 1,0-2,0 1,1-3,2 2,-3 2,0-2,0 3,-1-4,2 2,-1 2,-1-2,-4 1,3 2,-2-2,4 0,0-1,3 0,2 1,0-1,2 1,-3-3,0 2,-1-3,1 2,-3 2,3 3,-3-1,2 0,4 2,-2 1,0 2,-1 2,-4-5,1 0,3 1,3 1,0 1,-5-4,1 0,3 1,2 1,3 2,-1 2,-2 0,-2 0,0 2,1-1,2 0,-1-4,0-2,1 1,2 0,2 1,2 3,-5-5,0-1,-4 1,0 2,1 1,2 1,3 1,-3-4,0-1,1 1,-3 0,-1 2,3 2,-3-1,1 2,1 0,2 0,-2 1,0-1,-3 0,1 1,1-2,2 1,3 0,2 1,1-1,1-1,-5-3,0-2,0 0,0 1,2 2,-3-4,-2 0,3 1,-5-3,1-1,1 3,3 1,1 2,-3-2,1-1,0 2,-3-5,0 1,1 2,2 2,-2-4,-4-4,-1 1,2 2,3 2,-1 2,0 3,-2-2,0-1,2 0,-2-2,1-2,2 3,2 2,-2-4,0 2,2 0,-3-3,0 2,1 0,-1-2,-1 0,2 2,-1-1,-1-1,2 3,-2-3,1 0,1 2,3 3,1 2,-2-3,-6-1,0 1,-2 2,0 1,-2-3,3-1,-2-4,2 0,3 3,-2-3,3 0,-4-2,2 1,2 3,2 3,-1-3,0 1,-3-3,-4 0,0 3,3 2,-1-3,1 0,-2-2,2 0,-1-2,-4-4,-4-3,3 1,3 5,1-1,2 2,3 4,-1-1,0-4,3 1,2 2,2 4,2 2,0 2,1 2,1 2,-1-1,-4-4,-1-2,-1 1,1 1,-3-4,0 0,-3-4,0 1,1 2,4 3,2 1,1 3,3 1,-5-3,-2-3,3 2,0 1,-4-4,0 1,1 0,2 2,1 2,-2-4,0 0,-1 2,-2-5,0 1,2 2,-4 1,-3 3,0 0,-2 3,2 0,3 0,-1 0,1 1,3-1,-1-4,-1-2,3 0,2 2,-3-5,0 1,2 1,-3-2,-1 0,3 1,-3-2,0 0,3 2,1 3,-2-4,0 2,-3-4,1 0,1 2,-2 3,0 2,-2-3,2 0,2 2,-3-5,3 2,1 0,2 2,-2-1,1-1,1 1,-4-3,1 1,2 2,1 2,-2 1,0 2,-3-3,0-1,2 0,3 2,2 1,1 1,-1-3,-3-2,2 2,1 0,0 2,3 2,-5-5,0-1,0 2,-3-5,0 2,2 0,1 3,-3-4,1 1,2 1,-4 3,1 1,-3 0,0 3,3 0,-2-5,-4 0,1 0,3 0,-2-3,2 0,-2-3,1 0,-2-3,2 2,2 1,-1 0,-4 0,2 4,1 1,0-2,0 1,0 0,0 3,-2-4,2 0,-2 2,-4-3,-2-1,-3 3,2 1,0 3,4 1,1-4,-3 0,3 1,4 1,-1-4,2 0,3 1,-2-2,1 0,2 1,-3-2,1 0,1 2,-1-1,-1-1,-2-2,1 0,1 4,4 1,-3-2,1 1,2 1,-4-1,1-2,1 3,4 2,-4-3,0-1,1 3,-2-3,0-1,-4 3,2 2,2 1,2 3,3 0,-3-4,0-1,-3-4,-1 0,3 1,1 2,3 4,-2-4,-1-1,-4 2,1 2,-4-4,1 0,4 2,2 1,3 2,-3-4,0 0,1 2,-2-4,-2 0,3 1,2 3,-4 1,-3 2,-1 1,-2-3,1-3,-1-2,1-2,-1-2,2 0,3 4,-2-3,3 1,-3-2,-4 1,1 4,-2-3,2 1,-1-3,-1 2,-5 2,-1-2,-2-4,-1-4,-1-2,-1-4,0-1,1-1,-1-1,1 1,0-1,4-4,3-2,3-4,1 1,3-4,-1 1,2-2,2-3,0 2,0-2,-2 3,1 0,2-3,3-3,-2 2,0 0,0-2,0 4,-2-1,3-2,-3 3,1 0,1-2,-2 1,0 1,2-3,4-1,-4 1,0 2,1-3,2-1,2-2,-3 3,-1 1,-3 3,-1 1,2-2,-1 2,-1-1,3-2,-2 2,0 0,2-3,-1 3,-1 0,3-2,1-3,3-2,1-2,2 0,0 0,-5 2,-1 3,1-1,-4 5,0-1,1-1,-2-3,0-1,2-2,2-1,3-1,1-1,1 1,1 0,1 0,-1 0,1-1,-1 1,0 0,0 0,0 0,-4-5,-2-5,0-2,1-4,2 2,1 3,0 3,2 4,0 1,5 6,2 3,-2 0,5 5,-1-1,-1-2,-2-1,-2-4,-2 0,-1-3,-1 1,4 3,3 2,-3-1,1-1,-6 4,-3 0,-1-1,-5-2,1-2,1-1,-3 4,-3 4,-1 2,-1 3,2-1,-2 1,2-1,4-4,-1-3,0-2,4-3,2-1,6-2,4 0,1 0,-2 1,0-1,-1 1,-2 0,0 0,-1 0,0 0,0 5,-1 1,1-1,5 0,1-1,-1-2,0-2,-2 1,0-1,2 0,2-1,-1 1,-2 0,-1 0,-1 0,-5 4,-8 7,-5 5,-6 5,-3 4,3-3,0 0,0 0,3-3,0 0,-1 1,-1 1,1-2,2 0,2-3,0 0,-2 2,2-2,-1 0,2-2,0 2,2-2,-1 0,1-2,-1 3,1-3,3-2,0 1,-5-1,1-3,-1-2,-4-2,-2 3,2 1,-1 4,4-1,-1 3,3 0,0 1,1-1,4-2,-2 0,-3 4,0-1,-2 2,3-3,-3 3,3-3,-2 1,3 0,1-5,5-2,2-3,2-3,-3 5,-1-1,1 1,-4 2,1 1,0-1,3-3,-4 4,1-2,2 0,-4 3,-4 3,1 1,2-3,-2 2,1-2,4-2,1-3,-1 2,0-1,3 0,0-3,2-1,1-1,2-2,0 0,0 0,0 0,1-1,-1 1,-4 4,-7 2,-5 4,-6 1,-2 3,2-1,0-3,0 2,3-2,0 3,4-1,0 2,-4 3,4-2,-2 3,3-4,-1 2,-3 2,-3 3,-2 2,-2 2,-1 2,-1 0,0 0,-1 1,0-1,1 5,-1 2,6 3,6 1,0-2,0-2,-4-3,0-1,-4-2,-2-1,0 0,-2 0,0-1,1 1,0-1,-1 1,1 0,0 0,-1 0,2 0,-1 0,0 0,-1 0,2 0,-1 5,0 0,-1 2,2-2,-1-2,0-2,-1 1,1-2,1 0,-1 0,4 4,2 2,0 0,-2-2,0 0,2 2,2 2,-2-2,-1-1,-2-3,-2 1,1-3,-2 0,-1 0,1 0,0 0,0 0,0 0,-1-1,1 1,0 0,0 5,0 1,0 0,0-2,0 0,0-2,0-1,0 0,0-1,0-1,0 1,0 0,0-1,0 1,0 0,0 0,0 0,0 0,-1 0,2 0,-1 0,0 0,-1 0,2 0,-1 0,0 0,-1 0,6 5,1 0,0 2,3 2,0 0,0-1,1 3,0-2,2 4,0-1,-3-3,-2-2,-3-3,-2-2,-1-2,-1 0,0 0,-1 0,0-1,0 1,1-1,0 1,0 0,4 5,3 0,-1 2,-2-2,-1-2,0-1,-2-1,-1-1,0 0,0 0,0 0,-1 4,1 2,0 0,4 3,2 0,1-1,-3-2,-1-2,-1-2,0-1,-2-1,0 0,0-1,-1 1,1 0,0 0,4 4,2 2,0 0,-2-2,5 4,-1 0,-1 0,-2-4,-2 0,-1-2,-1-1,-5-1,-3 0,1 4,1 1,1 1,2-1,1-2,0 3,1 2,0-2,1-1,-2-2,2-1,-1-2,0 0,0 0,0 0,0 0,0 0,0 0,0 0,5 4,1 2,-1 0,0-2,-1 0,2 3,2 0,2 3,1 2,-2-4,-3-1,-6-3,-4-2,-1 0,1-2,0-1,2 1,0-1,1 1,1-1,0 1,-1 0,2 0,-1 0,0 0,0 0,1 0,-1 0,-1-4,1-2,0 0,1 1,-2 2,1 1,0 0,1 2,-2 0,1 0,0 0,0-4,0-1,0-2,0 3,0 1,4-4,3 0,-1 0,-2 3,-1 1,0 1,-2 1,-1 1,0 0,0 0,-1 1,1-1,0 0,0 1,-1-1,2 0,-1 4,0 2,-1 0,2-2,-1 0,0-2,-1-1,1 0,1-1,-1 0,-1-1,1 1,1 0,-1 0,-1-1,1 1,0 0,1 0,-2 0,1 0,0 0,1 0,-2 0,1 0,0 0,1 0,-2 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11-04T16:50:40.231"/>
    </inkml:context>
    <inkml:brush xml:id="br0">
      <inkml:brushProperty name="width" value="0.08" units="cm"/>
      <inkml:brushProperty name="height" value="0.08" units="cm"/>
      <inkml:brushProperty name="color" value="#3165BB"/>
      <inkml:brushProperty name="ignorePressure" value="1"/>
    </inkml:brush>
  </inkml:definitions>
  <inkml:trace contextRef="#ctx0" brushRef="#br0">24723 6812,'-5'0,"0"4,-6 2,-5 0,-3-1,0 3,0 0,-3-1,-1-2,-1-1,-2 2,-1 0,0 1,0-2,0-3,-1 0,0-1,1-1,1 0,-1-1,-1 1,6 4,1 3,0-2,-2 0,0 2,-2 6,-1 1,-1-4,5 3,1-2,0-2,-2-3,-1 2,-1 0,4 4,0-2,-1-1,5 1,-1 1,-2 1,-1 0,-3-3,0-2,2 1,1 0,0-1,-2-2,-1-3,3 4,1 1,0-1,-3-2,-1-1,-1-1,-1-1,-1 4,0 1,-1 0,1-2,0-1,0-2,0 1,-1-2,1 0,1 0,-1-1,-1 1,6-5,1-1,0-4,-1-1,3-3,0 1,3-1,0 0,3 0,3-5,0-1,-5 1,2 0,-2 3,1 0,-1 1,-4 6,3-2,4-4,3-3,-1 1,-3 3,0 1,-2 1,2-2,-2 2,-3 3,-3 3,-3-2,-1 0,3-3,6-4,0 0,-1 3,2-1,4-3,-1 0,-3 5,0-2,0 2,1-2,3-3,0 0,-4 0,-4-3,-2 2,-4-1,-1 3,3-1,2 2,4 0,5-3,4-4,-1 3,2-1,-4-1,1-3,-3 4,1 0,-2 2,1 1,-1 2,1 0,-2 2,3-2,-3 2,-2 2,1-1,-1 1,2-3,-1 2,3-2,2-4,0 1,2-1,-3 3,0-2,4-3,1-2,-1 3,-5-1,-4 3,0 0,-1-3,2-1,0 1,2 0,-1 4,2-2,-1 3,2 0,-3 1,2 0,4-4,-2 1,-4 4,2-2,-3-1,2-4,-1 1,-4 5,3-2,-1 3,2-1,-1 1,-1 3,1-2,-2 2,4-3,3-4,-1 1,-3 3,2-2,-3 3,2-3,-1 3,-3-3,2-3,3-3,1 1,0 0,4-2,-3 4,2-2,2-1,2-1,1-3,4-1,-1-1,1-2,0 1,-4 0,-2 0,1-1,-4 5,-1 3,-2-2,0 0,3-2,1-1,4-1,2 0,1-1,1-1,0 1,1 0,0 0,-5 4,-3 2,2 0,-4 3,-5 5,0 0,2-2,-1-4,-3 3,1-3,3 4,-1 4,-3-1,-2 1,-5 3,-1 3,-2 2,4-3,0 0,0 0,4-3,0 0,-2 2,-1 2,-2 1,2-3,1 1,-1-1,-1 3,2-4,0 0,0 2,-2 1,-2 2,-1 1,-1 2,-1-1,-1 2,1-1,0 0,0 0,0 0,-1 0,1 0,0 0,0 0,4 5,3 2,-1-2,-2 0,-1-2,0 0,-2-3,4 5,1 2,-1-2,5 4,-1 1,-1-3,2 3,-1 1,4 1,-1 4,-3 0,-3-4,-2 1,-2 3,-1-1,0-3,2 0,3 0,4 0,0 0,-1-3,3 2,-2-1,-2-3,3 4,-2-3,4 4,-2 0,-2-3,2 2,-1-1,-2-2,1 2,1-1,2 4,-1-2,-1-2,-4-3,-2-2,3 3,0 0,-2-1,5 3,-2 0,-1-2,4 3,-2-1,4 4,-2-2,3 4,3 2,4 3,2 4,2 1,7-3,5-5,8-6,4-5,3-3,-2 3,-2 0,2-2,-4 4,-1 1,2 2,2 1,-3 2,-1-1,-2 1,0 0,3-5,-3 3,0-2,3-2,-2 2,-4 4,0 0,3-4,-2 3,-2 3,0-2,-1 2,-3 3,-3 3,3-3,0 0,-2 2,-1 2,2-3,1-1,-2 2,-1 0,-2 3,-1 2,-1 0,-1 1,0 0,0 0,-1 1,1-1,-1 0,1 1,0-1,0-1,0 1,0 1,0-1,0-1,0 1,0 1,-4-1,-2 0,-5-5,0-1,-2-5,-5-4,2 0,-2 3,-2-3,-2-1,3 1,4 3,0-1,3 2,-1-2,1 2,-1-3,1 2,-3-2,-1-4,0 3,-1-3,2 4,-1-2,-2-2,-3-3,-2-2,-2-2,-1-1,-1-1,0-1,-1 1,0-1,1 0,0 1,0 0,0 0,-1 0,1 0,0 0,1 0,-2 0,1 0,0 0,5 0,1 0,0 0,3 5,1 1,-2 4,-3 1,4 3,-2-1,0-3,-2-3,-2-2,3 2,1 0,-1-2,3 4,0 0,-1-2,-2-1,-3-3,-1-1,-2-1,1 4,-1 1,-1-1,1-1,-1-1,1-1,0 0,0-2,0 0,-1 0,2-1,-1 1,0 0,-1 0,2 0,-1-1,0 1,-1 5,1 1,1 0,-1-1,-1-2,6 4,1 0,0-1,-1-1,-2-2,-1-1,-1-1,-1-1,0 0,0-1,0 1,0 0,-1-1,1 1,5 5,1 1,-1 0,0-1,-1-2,2 4,2 0,-2-1,-1-1,-2-2,-2-1,0-1,-1-1,0 0,0 0,0 0,-1-1,1 1,0 0,5 4,1 2,-1 0,0-1,-1-2,-3-1,0-1,0 0,-1-1,0 0,-1-1,1 1,0 0,0 0,0-1,-1 1,1 0,1 0,-1 0,-1 0,1 0,0 0,1 0,-2 0,1 0,0 0,1 0,3-4,2-2,0 0,-2-3,-1-1,0 2,-2 2,8 2,4 3,-7 0,-3 1,-2 0,-1 0,-2 1,1-1,0 1,0-1,0 0,1 0,-1 0,2 0,-1 0,0 0,-1 0,2 0,-1 0,0 0,-1 0,2 0,-1 0,0 0,-1 0,2 0,-1 0,0 0,-1 0,1 0,1 0,-1 0,-1 0,1 0,1 0,-1 0,-1 0,1 0,0 0,1 0,3 4,2 2,5 4,4 6,0 4,-2 3,0 3,4 1,-2-4,2-1,-3 0,1 1,-2 1,-3-3,1-1,0-3,1-1,4 1,-1-1,-3-4,0 1,5 3,-3-2,-2-3,1 2,-2-3,1 3,0-1,1 1,0-1,1 3,-1-2,1 1,-1-1,-3-4,1 2,4 5,-2-3,3 3,-2-2,1 1,-1-1,-4 0,-3-1,1 1,0-1,-2-3,3 1,0-1,-2-3,3 4,-1-2,-1-2,-3-2,4 3,-1 0,-2-2,-1 4,-2-2,-1 5,2 3,3-1,-1-3,-2 2,-1-2,3 1,1-1,-1 1,-1 0,-2-3,4 1,0-1,-2-2,4 1,1 1,-3-3,-1-1,-3-3,4 3,0 1,3 3,5-4,5 2,-2 3,-4 0,1 3,-2 3,-4 0,-3-4,2 0,4 4,0-2,-2-3,-2 0,-3 4,-3-2,4 2,0-2,0-3,2 0,2-1,-3-2,3 2,-1 0,-1-3,-3-2,-1-2,-2-2,3 5,1 0,0-1,-2 4,-1 5,-1 0,3 2,2-2,-2 2,0-2,3 0,0 0,3 0,0-1,3 2,-2-3,-2-3,-3-2,2 1,-1 0,-1 4,-2-2,-3-1,4 1,1 1,3 1,0 0,0 1,-4 0,3 1,-1-1,-1 2,-2-3,-2-1,3 0,1 3,-2 0,5 2,-2-2,0-3,-2-4,1 2,2-1,2 3,0-1,2 4,5 3,-2 3,1 3,2 3,3 0,-2-3,-5-6,-6-6,-2 0,-4-2,-3 2,0 0,-1-3,0-3,0 3,6 4,0 1,0-2,0-3,-2 1,4 5,0-1,-1-3,-1 3,-1-3,-3-1,0-3,-1-2,0-3,0-1,0 0,-1 0,1-1,0 1,0 0,0 0,-1-1,1 1,1 0,-1 0,-1 0,1 0,1 0,-1 0,-1 0,1 0,5-4,6-7,1-1,-2-4,2-2,5-4,-2 2,2 0,2 4,-2-1,-4-2,1-1,-3 0,-3 2,3-2,-2 2,-2 0,-2-1,2-3,1 3,-2 0,4-1,-1 1,3 2,-1-2,-2-3,2-2,0-1,1-1,0 3,2 3,-1-2,-4 4,2 0,-1-2,3-1,3-3,-1 4,2 0,-3 3,2 1,2-2,-1 2,-4-1,-1-2,0 2,1 0,3-3,-1-1,-3 2,1-1,2 0,0 3,1-2,-2 4,1 0,-1 2,0-1,-1-4,2-2,-3 2,2-1,-1 3,1 0,-1 2,1 0,-1 1,-3-2,1-1,-2 0,4 0,-1 0,1 1,-1 2,2-2,-1 2,2-1,2-3,-1 1,1-1,-3-2,2-2,2-3,-2-2,-3 4,0 1,3-1,3 0,-2 2,2 1,-4 3,1 0,-2 3,1 3,-3 4,-2 3,1-4,-1 1,-2 0,-4-2,4-5,0-1,-2 3,3-2,0 2,3-3,0 2,-3-1,2-5,4-2,-2 1,4 1,-3-3,1-2,3-1,-1 3,0 0,-2 0,-4-1,-4 2,2 1,-1-1,-2-3,-1 0,-3 2,4 1,0 3,4 1,1 3,3-2,-2 3,3-2,-2 1,1 0,0 0,0-1,-1 1,1-1,-1 1,1-1,4-3,-3 1,2-2,-2 4,1-1,-3 1,1-1,0-2,-5 1,2-1,-1 3,-3-2,4-2,-3 2,4-1,0-2,-4 2,3-1,4-2,0 3,0 0,4-2,-2 1,0 0,3-1,2-2,-3 1,1 1,-4 3,1 0,-4 3,1-2,4-2,-3 1,2 0,-3 1,1 0,3-3,3-3,-3 2,1 1,2-3,1-1,3-2,0 3,-4 0,-4 5,-2-1,-2-1,-5 2,3-1,2-1,4-4,0 3,-4 5,2-1,-4 3,3-1,-2 1,2-1,-2 1,2-2,3-3,-1 1,-4 4,1-1,-1 1,1-1,-2 1,3-2,-2 2,3-2,2-3,-1 1,0-1,4-3,-3-1,1-3,2-2,1 0,-1 3,-1 2,-3 4,0 0,2-1,-2 2,1 0,2-3,-2 3,0-2,-2 3,1 0,1-3,0 2,-1-2,3-1,-1 2,-1 0,-2 2,1-1,1-1,4-4,-3 3,1-2,2 0,-4 3,1-2,2 0,-3 2,1-1,1-1,-2-3,-4-1,0-3,3 0,3-1,-2 4,1 2,-2 4,0 0,2 0,-2 1,-3 4,-4 4,-5 3,-2 2,-1 3,-1 0,0 1,-1 0,0 0,0-1,1 5,0 1,4 5,2 0,0-2,-1-2,-2-3,4 3,0 0,4 4,0 0,-3-3,3 3,0 4,-3-1,-2-2,-3-4,-1-4,-6 0,-2-4,-1 0,2 0,2 0,0-1,1 1,2-1,0 1,0 0,-4 0,-2 0,0 0,2 0,0 0,3 0,0 0,0 0,1 0,0 0,1 0,-2 0,2 0,-1 0,0 0,0 0,0 0,0 0,0 0,4-5,2-1,1 0,-3 1,-1 2,-1 1,-1 1,0 1,-2-1,1 2,5-6,1 0,-1-1,0-3,-2 0,-1 1,-1 2,-1 2,0 2,0 1,0 1,0 0,-1 1,1-1,0 0,1 0,-2 0,1 0,5 5,1 2,-1-2,0 0,4 3,-2 0,0-1,3 3,-1-1,-1-1,-3-3,4 3,-1 0,-2-1,-1 2,-2 1,4 2,-1-1,0-1,-1-4,2 3,1-1,-2-1,4 2,-1 0,-1-1,-3-4,-1 0,-2-2,-2-1,1-1,-1 0,8-1,8-4,6-6,4-6,-3 0,0-1,-5-3,0-2,-4 3,1 0,3-2,-3 0,1-2,3-2,-2 5,-4 0,1 0,1-2,0 4,0 0,0 3,0 0,2-2,0 2,-1-1,-1 4,0-3,-1 3,1-2,2-2,-1 2,-4 2,1 0,-2 2,-2 3,1-3,-2 2,0 2,-3 2,-2 2,-1 1,-2 1,0 1,-1 1,1-1,0 1,-5-1,-2 1,2-1,0 0,1 0,2 0,5-5,4-2,3-3,1 0,-2 0,3-1,-1 0,-3 3,3-2,-2 0,4-2,-2 0,-2-1,2-5,-1-2,-2 1,-2 5,1-1,5-1,1 0,-2 4,1 0,-1 1,-3-2,-2 2,2-2,0 1,-2 2,4-1,-1 0,3-1,-1 0,-2 4,2-3,-1 1,-2 2,-2 3,-3 1,-1 2,-2 2,0 0,0 0,0 1,8-1,13 1,12-1,5-4,5-2,4 0,-1-4,1 1,-3-3,-4-5,-1 1,-1-1,2 2,-2-1,-2-2,1 2,0-2,-2-1,-4-3,4 3,0 0,4 3,-2-1,4 3,-2 0,2 1,0 0,0 0,-1-1,1 1,-1 0,1 0,4 3,-2-1,1 1,-3-2,-3-4,1 1,4 3,2 3,-1-1,-4-3,2 0,1 2,-1-1,1 1,3 2,-2 0,0-1,3-2,1 0,3 3,2 3,0 2,1 2,1-3,-1-2,0 3,-4-5,-2 0,1 1,0 2,2 3,1 1,1 1,0 1,1 0,-4-4,-2-2,1 1,0 0,1 2,-2-4,-1 0,1 1,1 1,2 2,1 1,-3-3,-1-2,0 2,2 1,1 0,0 3,3 0,-5-4,-1-1,1 0,-5-3,1 0,2 2,1 0,2 4,2 1,1 1,1 1,0 0,-4-4,-2-2,1 1,0 0,2 2,-3-4,-2 0,2 1,2 2,1 0,0 2,3 1,0 1,0 0,0 0,1-4,-1-1,0-6,0 1,0 0,1-1,-2 1,1 2,0 1,1-1,-1 0,-5-3,-1 1,0 1,1 2,2 3,1 2,-3-4,-2 1,1-1,2 2,-4-4,0 1,1 0,-2-3,-1 1,2 1,3 3,1 2,3 0,-5-2,0-1,1 0,-5-2,2-2,0 3,3 1,1 3,2 1,1 1,1 1,0 0,1 0,-1 1,1-5,-1-3,0 2,-4-4,-3-1,2 2,0 3,2 1,-4-3,0 0,0 1,3 2,1 0,1 3,1 0,1 1,0 0,1 0,-1 1,0-1,0 0,0 1,1-1,-1 0,-1 0,1 0,1 0,-1-5,-1-2,1 2,1 0,-1 2,-5-4,-1 0,0 1,1 1,2 2,1 1,1 1,1 1,0 0,0 0,-4-4,-3-2,2 0,0-2,2-2,1 2,2-2,-1 0,1 2,0 2,1 2,-1 3,0 0,0 1,0 1,0-1,0 1,0-1,0 0,1 0,-2 0,1 0,0 0,1 0,-2 0,1 0,0 0,1 0,-1 0,-5 4,-1 3,0-2,1 5,2 0,1-2,1-3,0-1,1-2,0-1,1-1,-1 0,1 0,-2-1,1 1,0 0,1-1,-6 6,-1 1,0 0,2-1,-5 3,1 0,1-1,2-2,2-2,1-1,-4 3,0 1,1 0,-4 3,0 0,-3 3,0 0,3-2,2-4,3-2,-3-1</inkml:trace>
</inkml:ink>
</file>

<file path=ppt/notesMasters/_rels/notesMaster1.xml.rels><?xml version="1.0" encoding="UTF-8" standalone="yes"?>
<Relationships xmlns="http://schemas.openxmlformats.org/package/2006/relationships"><Relationship Id="rId2" Type="http://schemas.openxmlformats.org/officeDocument/2006/relationships/tags" Target="../tags/tag8.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Rot="1" noChangeAspect="1" noChangeArrowheads="1" noTextEdit="1"/>
          </p:cNvSpPr>
          <p:nvPr>
            <p:ph type="sldImg" idx="2"/>
          </p:nvPr>
        </p:nvSpPr>
        <p:spPr bwMode="auto">
          <a:xfrm>
            <a:off x="969963" y="233363"/>
            <a:ext cx="4938712" cy="3492500"/>
          </a:xfrm>
          <a:prstGeom prst="rect">
            <a:avLst/>
          </a:prstGeom>
          <a:noFill/>
          <a:ln w="9525">
            <a:solidFill>
              <a:srgbClr val="000000"/>
            </a:solidFill>
            <a:miter lim="800000"/>
            <a:headEnd/>
            <a:tailEnd/>
          </a:ln>
        </p:spPr>
      </p:sp>
      <p:sp>
        <p:nvSpPr>
          <p:cNvPr id="6152" name="Rectangle 8"/>
          <p:cNvSpPr>
            <a:spLocks noGrp="1" noChangeArrowheads="1"/>
          </p:cNvSpPr>
          <p:nvPr>
            <p:ph type="body" sz="quarter" idx="3"/>
            <p:custDataLst>
              <p:tags r:id="rId2"/>
            </p:custDataLst>
          </p:nvPr>
        </p:nvSpPr>
        <p:spPr bwMode="gray">
          <a:xfrm>
            <a:off x="455259" y="5297635"/>
            <a:ext cx="5945950" cy="295102"/>
          </a:xfrm>
          <a:prstGeom prst="rect">
            <a:avLst/>
          </a:prstGeom>
          <a:noFill/>
          <a:ln w="12700">
            <a:noFill/>
            <a:miter lim="800000"/>
            <a:headEnd/>
            <a:tailEnd/>
          </a:ln>
          <a:effectLst/>
        </p:spPr>
        <p:txBody>
          <a:bodyPr vert="horz" wrap="square" lIns="0" tIns="46199" rIns="0" bIns="46199" numCol="1" anchor="t" anchorCtr="0" compatLnSpc="1">
            <a:prstTxWarp prst="textNoShape">
              <a:avLst/>
            </a:prstTxWarp>
            <a:spAutoFit/>
          </a:bodyPr>
          <a:lstStyle/>
          <a:p>
            <a:pPr lvl="0"/>
            <a:r>
              <a:rPr lang="en-US" noProof="0" dirty="0"/>
              <a:t>[Text]</a:t>
            </a:r>
          </a:p>
        </p:txBody>
      </p:sp>
    </p:spTree>
  </p:cSld>
  <p:clrMap bg1="lt1" tx1="dk1" bg2="lt2" tx2="dk2" accent1="accent1" accent2="accent2" accent3="accent3" accent4="accent4" accent5="accent5" accent6="accent6" hlink="hlink" folHlink="folHlink"/>
  <p:notesStyle>
    <a:lvl1pPr marL="457200" indent="-228600" algn="l" rtl="0" eaLnBrk="0" fontAlgn="base" hangingPunct="0">
      <a:spcBef>
        <a:spcPct val="100000"/>
      </a:spcBef>
      <a:spcAft>
        <a:spcPct val="0"/>
      </a:spcAft>
      <a:buSzPct val="80000"/>
      <a:buFont typeface="Wingdings" pitchFamily="2" charset="2"/>
      <a:buChar char="n"/>
      <a:defRPr sz="1300" kern="12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50000"/>
      </a:spcBef>
      <a:spcAft>
        <a:spcPct val="0"/>
      </a:spcAft>
      <a:buSzPct val="65000"/>
      <a:buFont typeface="Wingdings" pitchFamily="2" charset="2"/>
      <a:buChar char="n"/>
      <a:defRPr sz="1300" kern="1200">
        <a:solidFill>
          <a:schemeClr val="tx1"/>
        </a:solidFill>
        <a:latin typeface="Book Antiqua" pitchFamily="18" charset="0"/>
        <a:ea typeface="Calibri" pitchFamily="34" charset="0"/>
        <a:cs typeface="Calibri" pitchFamily="34" charset="0"/>
      </a:defRPr>
    </a:lvl2pPr>
    <a:lvl3pPr marL="1143000" indent="-228600" algn="l" rtl="0" eaLnBrk="0" fontAlgn="base" hangingPunct="0">
      <a:spcBef>
        <a:spcPct val="50000"/>
      </a:spcBef>
      <a:spcAft>
        <a:spcPct val="0"/>
      </a:spcAft>
      <a:buFont typeface="Book Antiqua" pitchFamily="18" charset="0"/>
      <a:buChar char="–"/>
      <a:defRPr sz="1300" kern="1200">
        <a:solidFill>
          <a:schemeClr val="tx1"/>
        </a:solidFill>
        <a:latin typeface="Book Antiqua" pitchFamily="18" charset="0"/>
        <a:ea typeface="Calibri" pitchFamily="34" charset="0"/>
        <a:cs typeface="Calibri" pitchFamily="34" charset="0"/>
      </a:defRPr>
    </a:lvl3pPr>
    <a:lvl4pPr marL="1600200" indent="-228600" algn="l" rtl="0" eaLnBrk="0" fontAlgn="base" hangingPunct="0">
      <a:spcBef>
        <a:spcPct val="50000"/>
      </a:spcBef>
      <a:spcAft>
        <a:spcPct val="0"/>
      </a:spcAft>
      <a:buFont typeface="Wingdings" pitchFamily="2" charset="2"/>
      <a:buChar char="w"/>
      <a:defRPr sz="1300" kern="1200">
        <a:solidFill>
          <a:schemeClr val="tx1"/>
        </a:solidFill>
        <a:latin typeface="Book Antiqua" pitchFamily="18" charset="0"/>
        <a:ea typeface="Calibri" pitchFamily="34" charset="0"/>
        <a:cs typeface="Calibri" pitchFamily="34" charset="0"/>
      </a:defRPr>
    </a:lvl4pPr>
    <a:lvl5pPr marL="2057400" indent="-228600" algn="l" rtl="0" eaLnBrk="0" fontAlgn="base" hangingPunct="0">
      <a:spcBef>
        <a:spcPct val="0"/>
      </a:spcBef>
      <a:spcAft>
        <a:spcPct val="0"/>
      </a:spcAft>
      <a:defRPr sz="1300" kern="1200">
        <a:solidFill>
          <a:schemeClr val="tx1"/>
        </a:solidFill>
        <a:latin typeface="Book Antiqua" pitchFamily="18" charset="0"/>
        <a:ea typeface="Calibri" pitchFamily="34" charset="0"/>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notas 1"/>
          <p:cNvSpPr>
            <a:spLocks noGrp="1"/>
          </p:cNvSpPr>
          <p:nvPr>
            <p:ph type="body" idx="1"/>
          </p:nvPr>
        </p:nvSpPr>
        <p:spPr>
          <a:noFill/>
          <a:ln w="9525"/>
        </p:spPr>
        <p:txBody>
          <a:bodyPr/>
          <a:lstStyle/>
          <a:p>
            <a:pPr eaLnBrk="1" hangingPunct="1"/>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Company Name (L)" descr="covertitle"/>
          <p:cNvSpPr txBox="1">
            <a:spLocks/>
          </p:cNvSpPr>
          <p:nvPr userDrawn="1">
            <p:custDataLst>
              <p:tags r:id="rId1"/>
            </p:custDataLst>
          </p:nvPr>
        </p:nvSpPr>
        <p:spPr>
          <a:xfrm>
            <a:off x="8850313" y="7056438"/>
            <a:ext cx="2211387" cy="369887"/>
          </a:xfrm>
          <a:prstGeom prst="rect">
            <a:avLst/>
          </a:prstGeom>
        </p:spPr>
        <p:txBody>
          <a:bodyPr lIns="0" tIns="0" rIns="0" bIns="0" anchor="ctr">
            <a:spAutoFit/>
          </a:bodyPr>
          <a:lstStyle>
            <a:lvl1pPr marL="0" indent="0">
              <a:lnSpc>
                <a:spcPts val="5000"/>
              </a:lnSpc>
              <a:spcBef>
                <a:spcPts val="0"/>
              </a:spcBef>
              <a:buFontTx/>
              <a:buNone/>
              <a:defRPr sz="48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algn="ctr" eaLnBrk="0" hangingPunct="0">
              <a:lnSpc>
                <a:spcPct val="100000"/>
              </a:lnSpc>
              <a:defRPr/>
            </a:pPr>
            <a:r>
              <a:rPr lang="en-US" sz="2400" b="1" i="1" spc="-100">
                <a:solidFill>
                  <a:schemeClr val="accent2"/>
                </a:solidFill>
                <a:latin typeface="Arial" panose="020B0604020202020204" pitchFamily="34" charset="0"/>
                <a:cs typeface="Arial" panose="020B0604020202020204" pitchFamily="34" charset="0"/>
              </a:rPr>
              <a:t> </a:t>
            </a:r>
            <a:r>
              <a:rPr lang="en-US" sz="2400" b="1" i="1" spc="-100">
                <a:solidFill>
                  <a:schemeClr val="accent1"/>
                </a:solidFill>
                <a:latin typeface="Arial" panose="020B0604020202020204" pitchFamily="34" charset="0"/>
                <a:cs typeface="Arial" panose="020B0604020202020204" pitchFamily="34" charset="0"/>
              </a:rPr>
              <a:t>BADUM  </a:t>
            </a:r>
          </a:p>
        </p:txBody>
      </p:sp>
      <p:sp>
        <p:nvSpPr>
          <p:cNvPr id="9" name="Publishing Placeholder"/>
          <p:cNvSpPr>
            <a:spLocks noGrp="1"/>
          </p:cNvSpPr>
          <p:nvPr>
            <p:ph type="ctrTitle"/>
          </p:nvPr>
        </p:nvSpPr>
        <p:spPr>
          <a:xfrm>
            <a:off x="0" y="7559675"/>
            <a:ext cx="10058400" cy="45719"/>
          </a:xfrm>
          <a:prstGeom prst="rect">
            <a:avLst/>
          </a:prstGeom>
        </p:spPr>
        <p:txBody>
          <a:bodyPr lIns="0" tIns="0" rIns="0" bIns="0"/>
          <a:lstStyle>
            <a:lvl1pPr>
              <a:defRPr sz="100" baseline="0">
                <a:solidFill>
                  <a:srgbClr val="738EA5"/>
                </a:solidFill>
                <a:latin typeface="Calibri" pitchFamily="34" charset="0"/>
                <a:cs typeface="Calibri" pitchFamily="34" charset="0"/>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559675"/>
            <a:ext cx="10058400" cy="45719"/>
          </a:xfrm>
          <a:prstGeom prst="rect">
            <a:avLst/>
          </a:prstGeom>
        </p:spPr>
        <p:txBody>
          <a:bodyPr/>
          <a:lstStyle>
            <a:lvl1pPr>
              <a:defRPr sz="100">
                <a:solidFill>
                  <a:srgbClr val="738EA5"/>
                </a:solidFill>
                <a:latin typeface="Calibri" pitchFamily="34" charset="0"/>
                <a:cs typeface="Calibri" pitchFamily="34" charset="0"/>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88" y="2347913"/>
            <a:ext cx="9088437" cy="162083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603375" y="4283075"/>
            <a:ext cx="7485063"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box - without 1st bullet"/>
          <p:cNvSpPr>
            <a:spLocks noGrp="1" noChangeArrowheads="1"/>
          </p:cNvSpPr>
          <p:nvPr>
            <p:ph type="body" idx="1"/>
            <p:custDataLst>
              <p:tags r:id="rId6"/>
            </p:custDataLst>
          </p:nvPr>
        </p:nvSpPr>
        <p:spPr bwMode="gray">
          <a:xfrm>
            <a:off x="485775" y="1555750"/>
            <a:ext cx="8915400" cy="1393825"/>
          </a:xfrm>
          <a:prstGeom prst="rect">
            <a:avLst/>
          </a:prstGeom>
          <a:noFill/>
          <a:ln w="12700">
            <a:noFill/>
            <a:miter lim="800000"/>
            <a:headEnd/>
            <a:tailEnd/>
          </a:ln>
        </p:spPr>
        <p:txBody>
          <a:bodyPr vert="horz" wrap="square" lIns="0" tIns="45720" rIns="0" bIns="45720" numCol="1" anchor="t" anchorCtr="0" compatLnSpc="1">
            <a:prstTxWarp prst="textNoShape">
              <a:avLst/>
            </a:prstTxWarp>
            <a:sp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DRAFT Stamp" hidden="1"/>
          <p:cNvSpPr txBox="1">
            <a:spLocks noChangeArrowheads="1"/>
          </p:cNvSpPr>
          <p:nvPr userDrawn="1">
            <p:custDataLst>
              <p:tags r:id="rId7"/>
            </p:custDataLst>
          </p:nvPr>
        </p:nvSpPr>
        <p:spPr bwMode="auto">
          <a:xfrm>
            <a:off x="1947863" y="7150100"/>
            <a:ext cx="569912" cy="185738"/>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lIns="72000" tIns="0" rIns="72000" bIns="0" anchor="ctr">
            <a:spAutoFit/>
          </a:bodyPr>
          <a:lstStyle/>
          <a:p>
            <a:pPr algn="ctr" eaLnBrk="0" hangingPunct="0">
              <a:defRPr/>
            </a:pPr>
            <a:r>
              <a:rPr lang="en-US" altLang="en-US" sz="1200" b="1" cap="all" dirty="0">
                <a:solidFill>
                  <a:srgbClr val="FFFFFF"/>
                </a:solidFill>
              </a:rPr>
              <a:t>DRAFT</a:t>
            </a:r>
          </a:p>
        </p:txBody>
      </p:sp>
      <p:sp>
        <p:nvSpPr>
          <p:cNvPr id="11" name="Confidential Stamp" hidden="1"/>
          <p:cNvSpPr txBox="1">
            <a:spLocks noChangeArrowheads="1"/>
          </p:cNvSpPr>
          <p:nvPr userDrawn="1">
            <p:custDataLst>
              <p:tags r:id="rId8"/>
            </p:custDataLst>
          </p:nvPr>
        </p:nvSpPr>
        <p:spPr bwMode="auto">
          <a:xfrm>
            <a:off x="712788" y="7150100"/>
            <a:ext cx="1095375" cy="185738"/>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lIns="72000" tIns="0" rIns="72000" bIns="0" anchor="ctr">
            <a:spAutoFit/>
          </a:bodyPr>
          <a:lstStyle/>
          <a:p>
            <a:pPr algn="ctr" eaLnBrk="0" hangingPunct="0">
              <a:defRPr/>
            </a:pPr>
            <a:r>
              <a:rPr lang="en-US" altLang="en-US" sz="1200" b="1" cap="all" dirty="0">
                <a:solidFill>
                  <a:srgbClr val="FFFFFF"/>
                </a:solidFill>
              </a:rPr>
              <a:t>CONFIDENTIAL</a:t>
            </a:r>
          </a:p>
        </p:txBody>
      </p:sp>
      <p:cxnSp>
        <p:nvCxnSpPr>
          <p:cNvPr id="7" name="Slide Border - Top (L)"/>
          <p:cNvCxnSpPr>
            <a:cxnSpLocks/>
          </p:cNvCxnSpPr>
          <p:nvPr userDrawn="1">
            <p:custDataLst>
              <p:tags r:id="rId9"/>
            </p:custDataLst>
          </p:nvPr>
        </p:nvCxnSpPr>
        <p:spPr>
          <a:xfrm>
            <a:off x="357188" y="1006475"/>
            <a:ext cx="9975850"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 name="Company Name (L)" descr="covertitle"/>
          <p:cNvSpPr txBox="1">
            <a:spLocks/>
          </p:cNvSpPr>
          <p:nvPr userDrawn="1">
            <p:custDataLst>
              <p:tags r:id="rId10"/>
            </p:custDataLst>
          </p:nvPr>
        </p:nvSpPr>
        <p:spPr>
          <a:xfrm>
            <a:off x="6586538" y="7129463"/>
            <a:ext cx="6683375" cy="368300"/>
          </a:xfrm>
          <a:prstGeom prst="rect">
            <a:avLst/>
          </a:prstGeom>
        </p:spPr>
        <p:txBody>
          <a:bodyPr lIns="0" tIns="0" rIns="0" bIns="0" anchor="ctr">
            <a:spAutoFit/>
          </a:bodyPr>
          <a:lstStyle>
            <a:lvl1pPr marL="0" indent="0">
              <a:lnSpc>
                <a:spcPts val="5000"/>
              </a:lnSpc>
              <a:spcBef>
                <a:spcPts val="0"/>
              </a:spcBef>
              <a:buFontTx/>
              <a:buNone/>
              <a:defRPr sz="48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algn="ctr" eaLnBrk="0" hangingPunct="0">
              <a:lnSpc>
                <a:spcPct val="100000"/>
              </a:lnSpc>
              <a:defRPr/>
            </a:pPr>
            <a:r>
              <a:rPr lang="en-US" sz="2400" b="1" i="1">
                <a:solidFill>
                  <a:schemeClr val="accent2"/>
                </a:solidFill>
                <a:latin typeface="Arial" panose="020B0604020202020204" pitchFamily="34" charset="0"/>
                <a:cs typeface="Arial" panose="020B0604020202020204" pitchFamily="34" charset="0"/>
              </a:rPr>
              <a:t> </a:t>
            </a:r>
            <a:r>
              <a:rPr lang="en-US" sz="2400" b="1" i="1" spc="-100">
                <a:solidFill>
                  <a:schemeClr val="accent1"/>
                </a:solidFill>
                <a:latin typeface="Arial" panose="020B0604020202020204" pitchFamily="34" charset="0"/>
                <a:cs typeface="Arial" panose="020B0604020202020204" pitchFamily="34" charset="0"/>
              </a:rPr>
              <a:t>BADUM  </a:t>
            </a:r>
          </a:p>
        </p:txBody>
      </p:sp>
    </p:spTree>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2" r:id="rId4"/>
  </p:sldLayoutIdLst>
  <p:txStyles>
    <p:titleStyle>
      <a:lvl1pPr algn="l" defTabSz="1019175" rtl="0" eaLnBrk="0" fontAlgn="base" hangingPunct="0">
        <a:spcBef>
          <a:spcPct val="0"/>
        </a:spcBef>
        <a:spcAft>
          <a:spcPct val="0"/>
        </a:spcAft>
        <a:defRPr b="1">
          <a:solidFill>
            <a:schemeClr val="tx2"/>
          </a:solidFill>
          <a:latin typeface="+mj-lt"/>
          <a:ea typeface="+mj-ea"/>
          <a:cs typeface="+mj-cs"/>
        </a:defRPr>
      </a:lvl1pPr>
      <a:lvl2pPr algn="l" defTabSz="1019175" rtl="0" eaLnBrk="0" fontAlgn="base" hangingPunct="0">
        <a:spcBef>
          <a:spcPct val="0"/>
        </a:spcBef>
        <a:spcAft>
          <a:spcPct val="0"/>
        </a:spcAft>
        <a:defRPr b="1">
          <a:solidFill>
            <a:schemeClr val="tx2"/>
          </a:solidFill>
          <a:latin typeface="Calibri" pitchFamily="34" charset="0"/>
        </a:defRPr>
      </a:lvl2pPr>
      <a:lvl3pPr algn="l" defTabSz="1019175" rtl="0" eaLnBrk="0" fontAlgn="base" hangingPunct="0">
        <a:spcBef>
          <a:spcPct val="0"/>
        </a:spcBef>
        <a:spcAft>
          <a:spcPct val="0"/>
        </a:spcAft>
        <a:defRPr b="1">
          <a:solidFill>
            <a:schemeClr val="tx2"/>
          </a:solidFill>
          <a:latin typeface="Calibri" pitchFamily="34" charset="0"/>
        </a:defRPr>
      </a:lvl3pPr>
      <a:lvl4pPr algn="l" defTabSz="1019175" rtl="0" eaLnBrk="0" fontAlgn="base" hangingPunct="0">
        <a:spcBef>
          <a:spcPct val="0"/>
        </a:spcBef>
        <a:spcAft>
          <a:spcPct val="0"/>
        </a:spcAft>
        <a:defRPr b="1">
          <a:solidFill>
            <a:schemeClr val="tx2"/>
          </a:solidFill>
          <a:latin typeface="Calibri" pitchFamily="34" charset="0"/>
        </a:defRPr>
      </a:lvl4pPr>
      <a:lvl5pPr algn="l" defTabSz="1019175" rtl="0" eaLnBrk="0" fontAlgn="base" hangingPunct="0">
        <a:spcBef>
          <a:spcPct val="0"/>
        </a:spcBef>
        <a:spcAft>
          <a:spcPct val="0"/>
        </a:spcAft>
        <a:defRPr b="1">
          <a:solidFill>
            <a:schemeClr val="tx2"/>
          </a:solidFill>
          <a:latin typeface="Calibri" pitchFamily="34" charset="0"/>
        </a:defRPr>
      </a:lvl5pPr>
      <a:lvl6pPr marL="457200" algn="l" defTabSz="1019175" rtl="0" eaLnBrk="0" fontAlgn="base" hangingPunct="0">
        <a:spcBef>
          <a:spcPct val="0"/>
        </a:spcBef>
        <a:spcAft>
          <a:spcPct val="0"/>
        </a:spcAft>
        <a:defRPr b="1">
          <a:solidFill>
            <a:schemeClr val="tx2"/>
          </a:solidFill>
          <a:latin typeface="Book Antiqua" pitchFamily="18" charset="0"/>
        </a:defRPr>
      </a:lvl6pPr>
      <a:lvl7pPr marL="914400" algn="l" defTabSz="1019175" rtl="0" eaLnBrk="0" fontAlgn="base" hangingPunct="0">
        <a:spcBef>
          <a:spcPct val="0"/>
        </a:spcBef>
        <a:spcAft>
          <a:spcPct val="0"/>
        </a:spcAft>
        <a:defRPr b="1">
          <a:solidFill>
            <a:schemeClr val="tx2"/>
          </a:solidFill>
          <a:latin typeface="Book Antiqua" pitchFamily="18" charset="0"/>
        </a:defRPr>
      </a:lvl7pPr>
      <a:lvl8pPr marL="1371600" algn="l" defTabSz="1019175" rtl="0" eaLnBrk="0" fontAlgn="base" hangingPunct="0">
        <a:spcBef>
          <a:spcPct val="0"/>
        </a:spcBef>
        <a:spcAft>
          <a:spcPct val="0"/>
        </a:spcAft>
        <a:defRPr b="1">
          <a:solidFill>
            <a:schemeClr val="tx2"/>
          </a:solidFill>
          <a:latin typeface="Book Antiqua" pitchFamily="18" charset="0"/>
        </a:defRPr>
      </a:lvl8pPr>
      <a:lvl9pPr marL="1828800" algn="l" defTabSz="1019175" rtl="0" eaLnBrk="0" fontAlgn="base" hangingPunct="0">
        <a:spcBef>
          <a:spcPct val="0"/>
        </a:spcBef>
        <a:spcAft>
          <a:spcPct val="0"/>
        </a:spcAft>
        <a:defRPr b="1">
          <a:solidFill>
            <a:schemeClr val="tx2"/>
          </a:solidFill>
          <a:latin typeface="Book Antiqua" pitchFamily="18" charset="0"/>
        </a:defRPr>
      </a:lvl9pPr>
    </p:titleStyle>
    <p:bodyStyle>
      <a:lvl1pPr algn="l" defTabSz="1019175" rtl="0" eaLnBrk="0" fontAlgn="base" hangingPunct="0">
        <a:spcBef>
          <a:spcPct val="100000"/>
        </a:spcBef>
        <a:spcAft>
          <a:spcPct val="0"/>
        </a:spcAft>
        <a:buChar char=" "/>
        <a:defRPr sz="1300">
          <a:solidFill>
            <a:schemeClr val="tx1"/>
          </a:solidFill>
          <a:latin typeface="Calibri" pitchFamily="34" charset="0"/>
          <a:ea typeface="Calibri" pitchFamily="34" charset="0"/>
          <a:cs typeface="Calibri" pitchFamily="34" charset="0"/>
        </a:defRPr>
      </a:lvl1pPr>
      <a:lvl2pPr marL="282575" indent="-163513" algn="l" defTabSz="1019175" rtl="0" eaLnBrk="0" fontAlgn="base" hangingPunct="0">
        <a:spcBef>
          <a:spcPct val="50000"/>
        </a:spcBef>
        <a:spcAft>
          <a:spcPct val="0"/>
        </a:spcAft>
        <a:buSzPct val="65000"/>
        <a:buFont typeface="Wingdings" pitchFamily="2" charset="2"/>
        <a:buChar char="n"/>
        <a:defRPr sz="1300">
          <a:solidFill>
            <a:schemeClr val="tx1"/>
          </a:solidFill>
          <a:latin typeface="Calibri" pitchFamily="34" charset="0"/>
          <a:ea typeface="Calibri" pitchFamily="34" charset="0"/>
          <a:cs typeface="Calibri" pitchFamily="34" charset="0"/>
        </a:defRPr>
      </a:lvl2pPr>
      <a:lvl3pPr marL="574675" indent="-179388" algn="l" defTabSz="1019175" rtl="0" eaLnBrk="0" fontAlgn="base" hangingPunct="0">
        <a:spcBef>
          <a:spcPct val="50000"/>
        </a:spcBef>
        <a:spcAft>
          <a:spcPct val="0"/>
        </a:spcAft>
        <a:buChar char="–"/>
        <a:defRPr sz="1300">
          <a:solidFill>
            <a:schemeClr val="tx1"/>
          </a:solidFill>
          <a:latin typeface="Calibri" pitchFamily="34" charset="0"/>
          <a:ea typeface="Calibri" pitchFamily="34" charset="0"/>
          <a:cs typeface="Calibri" pitchFamily="34" charset="0"/>
        </a:defRPr>
      </a:lvl3pPr>
      <a:lvl4pPr marL="858838" indent="-163513" algn="l" defTabSz="1019175" rtl="0" eaLnBrk="0" fontAlgn="base" hangingPunct="0">
        <a:spcBef>
          <a:spcPct val="50000"/>
        </a:spcBef>
        <a:spcAft>
          <a:spcPct val="0"/>
        </a:spcAft>
        <a:buFont typeface="Wingdings" pitchFamily="2" charset="2"/>
        <a:buChar char="w"/>
        <a:defRPr sz="1300">
          <a:solidFill>
            <a:schemeClr val="tx1"/>
          </a:solidFill>
          <a:latin typeface="Calibri" pitchFamily="34" charset="0"/>
          <a:ea typeface="Calibri" pitchFamily="34" charset="0"/>
          <a:cs typeface="Calibri" pitchFamily="34" charset="0"/>
        </a:defRPr>
      </a:lvl4pPr>
      <a:lvl5pPr marL="1600200" algn="l" defTabSz="1019175" rtl="0" eaLnBrk="0" fontAlgn="base" hangingPunct="0">
        <a:spcBef>
          <a:spcPct val="0"/>
        </a:spcBef>
        <a:spcAft>
          <a:spcPct val="0"/>
        </a:spcAft>
        <a:defRPr sz="1300">
          <a:solidFill>
            <a:schemeClr val="tx1"/>
          </a:solidFill>
          <a:latin typeface="Calibri" pitchFamily="34" charset="0"/>
          <a:ea typeface="Calibri" pitchFamily="34" charset="0"/>
          <a:cs typeface="Calibri" pitchFamily="34" charset="0"/>
        </a:defRPr>
      </a:lvl5pPr>
      <a:lvl6pPr marL="2749550" indent="-254000" algn="l" defTabSz="1019175" rtl="0" eaLnBrk="0" fontAlgn="base" hangingPunct="0">
        <a:spcBef>
          <a:spcPct val="0"/>
        </a:spcBef>
        <a:spcAft>
          <a:spcPct val="0"/>
        </a:spcAft>
        <a:buChar char="»"/>
        <a:defRPr sz="1300">
          <a:solidFill>
            <a:schemeClr val="tx1"/>
          </a:solidFill>
          <a:latin typeface="+mn-lt"/>
        </a:defRPr>
      </a:lvl6pPr>
      <a:lvl7pPr marL="3206750" indent="-254000" algn="l" defTabSz="1019175" rtl="0" eaLnBrk="0" fontAlgn="base" hangingPunct="0">
        <a:spcBef>
          <a:spcPct val="0"/>
        </a:spcBef>
        <a:spcAft>
          <a:spcPct val="0"/>
        </a:spcAft>
        <a:buChar char="»"/>
        <a:defRPr sz="1300">
          <a:solidFill>
            <a:schemeClr val="tx1"/>
          </a:solidFill>
          <a:latin typeface="+mn-lt"/>
        </a:defRPr>
      </a:lvl7pPr>
      <a:lvl8pPr marL="3663950" indent="-254000" algn="l" defTabSz="1019175" rtl="0" eaLnBrk="0" fontAlgn="base" hangingPunct="0">
        <a:spcBef>
          <a:spcPct val="0"/>
        </a:spcBef>
        <a:spcAft>
          <a:spcPct val="0"/>
        </a:spcAft>
        <a:buChar char="»"/>
        <a:defRPr sz="1300">
          <a:solidFill>
            <a:schemeClr val="tx1"/>
          </a:solidFill>
          <a:latin typeface="+mn-lt"/>
        </a:defRPr>
      </a:lvl8pPr>
      <a:lvl9pPr marL="4121150" indent="-254000" algn="l" defTabSz="1019175" rtl="0" eaLnBrk="0" fontAlgn="base" hangingPunct="0">
        <a:spcBef>
          <a:spcPct val="0"/>
        </a:spcBef>
        <a:spcAft>
          <a:spcPct val="0"/>
        </a:spcAft>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jpeg"/><Relationship Id="rId2" Type="http://schemas.openxmlformats.org/officeDocument/2006/relationships/tags" Target="../tags/tag10.xml"/><Relationship Id="rId16" Type="http://schemas.openxmlformats.org/officeDocument/2006/relationships/image" Target="../media/image7.jpe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2.tiff"/><Relationship Id="rId5" Type="http://schemas.openxmlformats.org/officeDocument/2006/relationships/tags" Target="../tags/tag13.xml"/><Relationship Id="rId15" Type="http://schemas.openxmlformats.org/officeDocument/2006/relationships/image" Target="../media/image6.jpeg"/><Relationship Id="rId10" Type="http://schemas.openxmlformats.org/officeDocument/2006/relationships/image" Target="../media/image1.jpeg"/><Relationship Id="rId4" Type="http://schemas.openxmlformats.org/officeDocument/2006/relationships/tags" Target="../tags/tag12.xml"/><Relationship Id="rId9" Type="http://schemas.openxmlformats.org/officeDocument/2006/relationships/notesSlide" Target="../notesSlides/notesSlide1.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customXml" Target="../ink/ink2.xml"/><Relationship Id="rId5" Type="http://schemas.openxmlformats.org/officeDocument/2006/relationships/image" Target="../media/image80.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Date (L)" descr="coverdate"/>
          <p:cNvSpPr txBox="1">
            <a:spLocks/>
          </p:cNvSpPr>
          <p:nvPr>
            <p:custDataLst>
              <p:tags r:id="rId2"/>
            </p:custDataLst>
          </p:nvPr>
        </p:nvSpPr>
        <p:spPr>
          <a:xfrm>
            <a:off x="671513" y="4008438"/>
            <a:ext cx="9355137" cy="184150"/>
          </a:xfrm>
          <a:prstGeom prst="rect">
            <a:avLst/>
          </a:prstGeom>
        </p:spPr>
        <p:txBody>
          <a:bodyPr lIns="0" tIns="0" rIns="0" bIns="0">
            <a:spAutoFit/>
          </a:bodyPr>
          <a:lstStyle>
            <a:lvl1pPr marL="0" indent="0">
              <a:spcBef>
                <a:spcPts val="0"/>
              </a:spcBef>
              <a:buFontTx/>
              <a:buNone/>
              <a:defRPr sz="12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1019175">
              <a:defRPr/>
            </a:pPr>
            <a:endParaRPr lang="en-US" kern="0" dirty="0">
              <a:latin typeface="Calibri"/>
              <a:cs typeface="Calibri" pitchFamily="34" charset="0"/>
            </a:endParaRPr>
          </a:p>
        </p:txBody>
      </p:sp>
      <p:sp>
        <p:nvSpPr>
          <p:cNvPr id="29" name="Subtitle (L)" descr="title"/>
          <p:cNvSpPr txBox="1">
            <a:spLocks/>
          </p:cNvSpPr>
          <p:nvPr>
            <p:custDataLst>
              <p:tags r:id="rId3"/>
            </p:custDataLst>
          </p:nvPr>
        </p:nvSpPr>
        <p:spPr>
          <a:xfrm>
            <a:off x="317500" y="-85151"/>
            <a:ext cx="10113963" cy="1924051"/>
          </a:xfrm>
          <a:prstGeom prst="rect">
            <a:avLst/>
          </a:prstGeom>
        </p:spPr>
        <p:txBody>
          <a:bodyPr lIns="0" tIns="0" rIns="0" bIns="0" anchor="ctr">
            <a:spAutoFit/>
          </a:bodyPr>
          <a:lstStyle>
            <a:lvl1pPr marL="0" indent="0">
              <a:spcBef>
                <a:spcPts val="0"/>
              </a:spcBef>
              <a:buFontTx/>
              <a:buNone/>
              <a:defRPr sz="24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53731" indent="-353731" algn="ctr" defTabSz="473173">
              <a:spcBef>
                <a:spcPct val="20000"/>
              </a:spcBef>
              <a:defRPr/>
            </a:pPr>
            <a:r>
              <a:rPr lang="en-US" sz="3200" b="1" cap="small" dirty="0">
                <a:solidFill>
                  <a:schemeClr val="accent2"/>
                </a:solidFill>
                <a:latin typeface="Arial" panose="020B0604020202020204" pitchFamily="34" charset="0"/>
                <a:cs typeface="Arial" panose="020B0604020202020204" pitchFamily="34" charset="0"/>
              </a:rPr>
              <a:t> </a:t>
            </a:r>
            <a:r>
              <a:rPr lang="en-US" sz="3200" b="1" cap="small" dirty="0">
                <a:solidFill>
                  <a:schemeClr val="accent1"/>
                </a:solidFill>
                <a:latin typeface="Arial" panose="020B0604020202020204" pitchFamily="34" charset="0"/>
                <a:cs typeface="Arial" panose="020B0604020202020204" pitchFamily="34" charset="0"/>
              </a:rPr>
              <a:t> </a:t>
            </a:r>
            <a:r>
              <a:rPr lang="en-US" sz="3200" b="1" cap="small" dirty="0">
                <a:solidFill>
                  <a:schemeClr val="accent1"/>
                </a:solidFill>
                <a:latin typeface="Comic Sans MS" pitchFamily="66" charset="0"/>
                <a:cs typeface="Arial" panose="020B0604020202020204" pitchFamily="34" charset="0"/>
              </a:rPr>
              <a:t>500 </a:t>
            </a:r>
            <a:r>
              <a:rPr lang="en-US" sz="3200" b="1" cap="small" dirty="0" err="1">
                <a:solidFill>
                  <a:schemeClr val="accent1"/>
                </a:solidFill>
                <a:latin typeface="Comic Sans MS" pitchFamily="66" charset="0"/>
                <a:cs typeface="Arial" panose="020B0604020202020204" pitchFamily="34" charset="0"/>
              </a:rPr>
              <a:t>aniversario</a:t>
            </a:r>
            <a:r>
              <a:rPr lang="en-US" sz="3200" b="1" cap="small" dirty="0">
                <a:solidFill>
                  <a:schemeClr val="accent1"/>
                </a:solidFill>
                <a:latin typeface="Comic Sans MS" pitchFamily="66" charset="0"/>
                <a:cs typeface="Arial" panose="020B0604020202020204" pitchFamily="34" charset="0"/>
              </a:rPr>
              <a:t> de la </a:t>
            </a:r>
            <a:r>
              <a:rPr lang="en-US" sz="3200" b="1" cap="small" dirty="0" err="1">
                <a:solidFill>
                  <a:schemeClr val="accent1"/>
                </a:solidFill>
                <a:latin typeface="Comic Sans MS" pitchFamily="66" charset="0"/>
                <a:cs typeface="Arial" panose="020B0604020202020204" pitchFamily="34" charset="0"/>
              </a:rPr>
              <a:t>circunnavegación</a:t>
            </a:r>
            <a:r>
              <a:rPr lang="en-US" sz="3200" b="1" cap="small" dirty="0">
                <a:solidFill>
                  <a:schemeClr val="accent1"/>
                </a:solidFill>
                <a:latin typeface="Comic Sans MS" pitchFamily="66" charset="0"/>
                <a:cs typeface="Arial" panose="020B0604020202020204" pitchFamily="34" charset="0"/>
              </a:rPr>
              <a:t> de</a:t>
            </a:r>
          </a:p>
          <a:p>
            <a:pPr marL="353731" indent="-353731" algn="ctr" defTabSz="473173">
              <a:spcBef>
                <a:spcPct val="20000"/>
              </a:spcBef>
              <a:defRPr/>
            </a:pPr>
            <a:r>
              <a:rPr lang="en-US" sz="3200" b="1" cap="small" dirty="0">
                <a:solidFill>
                  <a:schemeClr val="accent1"/>
                </a:solidFill>
                <a:latin typeface="Comic Sans MS" pitchFamily="66" charset="0"/>
                <a:cs typeface="Arial" panose="020B0604020202020204" pitchFamily="34" charset="0"/>
              </a:rPr>
              <a:t> Juan </a:t>
            </a:r>
            <a:r>
              <a:rPr lang="en-US" sz="3200" b="1" cap="small" dirty="0" err="1">
                <a:solidFill>
                  <a:schemeClr val="accent1"/>
                </a:solidFill>
                <a:latin typeface="Comic Sans MS" pitchFamily="66" charset="0"/>
                <a:cs typeface="Arial" panose="020B0604020202020204" pitchFamily="34" charset="0"/>
              </a:rPr>
              <a:t>Sebastián</a:t>
            </a:r>
            <a:r>
              <a:rPr lang="en-US" sz="3200" b="1" cap="small" dirty="0">
                <a:solidFill>
                  <a:schemeClr val="accent1"/>
                </a:solidFill>
                <a:latin typeface="Comic Sans MS" pitchFamily="66" charset="0"/>
                <a:cs typeface="Arial" panose="020B0604020202020204" pitchFamily="34" charset="0"/>
              </a:rPr>
              <a:t> de ELCANO</a:t>
            </a:r>
          </a:p>
          <a:p>
            <a:pPr marL="353731" indent="-353731" algn="ctr" defTabSz="473173">
              <a:spcBef>
                <a:spcPct val="20000"/>
              </a:spcBef>
              <a:defRPr/>
            </a:pPr>
            <a:r>
              <a:rPr lang="en-US" sz="2000" b="1" i="1" cap="small" dirty="0">
                <a:solidFill>
                  <a:schemeClr val="accent1"/>
                </a:solidFill>
                <a:latin typeface="Comic Sans MS" pitchFamily="66" charset="0"/>
                <a:ea typeface="+mj-ea"/>
                <a:cs typeface="Arial" panose="020B0604020202020204" pitchFamily="34" charset="0"/>
              </a:rPr>
              <a:t>"Primus </a:t>
            </a:r>
            <a:r>
              <a:rPr lang="en-US" sz="2000" b="1" i="1" cap="small" dirty="0" err="1">
                <a:solidFill>
                  <a:schemeClr val="accent1"/>
                </a:solidFill>
                <a:latin typeface="Comic Sans MS" pitchFamily="66" charset="0"/>
                <a:ea typeface="+mj-ea"/>
                <a:cs typeface="Arial" panose="020B0604020202020204" pitchFamily="34" charset="0"/>
              </a:rPr>
              <a:t>circumdedisti</a:t>
            </a:r>
            <a:r>
              <a:rPr lang="en-US" sz="2000" b="1" i="1" cap="small" dirty="0">
                <a:solidFill>
                  <a:schemeClr val="accent1"/>
                </a:solidFill>
                <a:latin typeface="Comic Sans MS" pitchFamily="66" charset="0"/>
                <a:ea typeface="+mj-ea"/>
                <a:cs typeface="Arial" panose="020B0604020202020204" pitchFamily="34" charset="0"/>
              </a:rPr>
              <a:t> me"</a:t>
            </a:r>
            <a:r>
              <a:rPr lang="en-US" sz="2000" i="1" dirty="0">
                <a:latin typeface="Comic Sans MS" pitchFamily="66" charset="0"/>
                <a:cs typeface="+mn-cs"/>
              </a:rPr>
              <a:t> </a:t>
            </a:r>
            <a:endParaRPr lang="en-US" sz="2000" b="1" cap="small" dirty="0">
              <a:solidFill>
                <a:schemeClr val="accent1"/>
              </a:solidFill>
              <a:latin typeface="Comic Sans MS" pitchFamily="66" charset="0"/>
              <a:ea typeface="+mj-ea"/>
              <a:cs typeface="+mj-cs"/>
            </a:endParaRPr>
          </a:p>
        </p:txBody>
      </p:sp>
      <p:sp>
        <p:nvSpPr>
          <p:cNvPr id="8195" name="Company Name (L)" descr="covertitle"/>
          <p:cNvSpPr txBox="1">
            <a:spLocks/>
          </p:cNvSpPr>
          <p:nvPr>
            <p:custDataLst>
              <p:tags r:id="rId4"/>
            </p:custDataLst>
          </p:nvPr>
        </p:nvSpPr>
        <p:spPr bwMode="auto">
          <a:xfrm>
            <a:off x="926306" y="4599621"/>
            <a:ext cx="8229600" cy="492443"/>
          </a:xfrm>
          <a:prstGeom prst="rect">
            <a:avLst/>
          </a:prstGeom>
          <a:noFill/>
          <a:ln w="9525">
            <a:noFill/>
            <a:miter lim="800000"/>
            <a:headEnd/>
            <a:tailEnd/>
          </a:ln>
        </p:spPr>
        <p:txBody>
          <a:bodyPr wrap="square" lIns="0" tIns="0" rIns="0" bIns="0" anchor="ctr">
            <a:spAutoFit/>
          </a:bodyPr>
          <a:lstStyle/>
          <a:p>
            <a:pPr algn="ctr" eaLnBrk="0" hangingPunct="0"/>
            <a:r>
              <a:rPr lang="en-US" sz="3200" b="1" i="1" dirty="0">
                <a:solidFill>
                  <a:schemeClr val="accent2"/>
                </a:solidFill>
                <a:latin typeface="Arial" charset="0"/>
              </a:rPr>
              <a:t> </a:t>
            </a:r>
            <a:r>
              <a:rPr lang="en-US" sz="3200" b="1" i="1" dirty="0" err="1">
                <a:solidFill>
                  <a:schemeClr val="accent2"/>
                </a:solidFill>
                <a:latin typeface="Comic Sans MS" pitchFamily="66" charset="0"/>
              </a:rPr>
              <a:t>Reunión</a:t>
            </a:r>
            <a:r>
              <a:rPr lang="en-US" sz="3200" b="1" i="1" dirty="0">
                <a:solidFill>
                  <a:schemeClr val="accent2"/>
                </a:solidFill>
                <a:latin typeface="Comic Sans MS" pitchFamily="66" charset="0"/>
              </a:rPr>
              <a:t> Grupo de Madrid AGNYEE    </a:t>
            </a:r>
          </a:p>
        </p:txBody>
      </p:sp>
      <p:sp>
        <p:nvSpPr>
          <p:cNvPr id="14" name="DRAFT Stamp" hidden="1"/>
          <p:cNvSpPr txBox="1">
            <a:spLocks noChangeArrowheads="1"/>
          </p:cNvSpPr>
          <p:nvPr>
            <p:custDataLst>
              <p:tags r:id="rId5"/>
            </p:custDataLst>
          </p:nvPr>
        </p:nvSpPr>
        <p:spPr bwMode="auto">
          <a:xfrm>
            <a:off x="8242300" y="150813"/>
            <a:ext cx="569913" cy="184150"/>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lIns="72000" tIns="0" rIns="72000" bIns="0" anchor="ctr">
            <a:spAutoFit/>
          </a:bodyPr>
          <a:lstStyle/>
          <a:p>
            <a:pPr algn="ctr" eaLnBrk="0" hangingPunct="0">
              <a:defRPr/>
            </a:pPr>
            <a:r>
              <a:rPr lang="en-US" altLang="en-US" sz="1200" b="1" cap="all" dirty="0">
                <a:solidFill>
                  <a:srgbClr val="FFFFFF"/>
                </a:solidFill>
              </a:rPr>
              <a:t>DRAFT</a:t>
            </a:r>
          </a:p>
        </p:txBody>
      </p:sp>
      <p:sp>
        <p:nvSpPr>
          <p:cNvPr id="13" name="Confidential Stamp" hidden="1"/>
          <p:cNvSpPr txBox="1">
            <a:spLocks noChangeArrowheads="1"/>
          </p:cNvSpPr>
          <p:nvPr>
            <p:custDataLst>
              <p:tags r:id="rId6"/>
            </p:custDataLst>
          </p:nvPr>
        </p:nvSpPr>
        <p:spPr bwMode="auto">
          <a:xfrm>
            <a:off x="8921750" y="150813"/>
            <a:ext cx="1095375" cy="184150"/>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none" lIns="72000" tIns="0" rIns="72000" bIns="0" anchor="ctr">
            <a:spAutoFit/>
          </a:bodyPr>
          <a:lstStyle/>
          <a:p>
            <a:pPr algn="ctr" eaLnBrk="0" hangingPunct="0">
              <a:defRPr/>
            </a:pPr>
            <a:r>
              <a:rPr lang="en-US" altLang="en-US" sz="1200" b="1" cap="all" dirty="0">
                <a:solidFill>
                  <a:srgbClr val="FFFFFF"/>
                </a:solidFill>
              </a:rPr>
              <a:t>CONFIDENTIAL</a:t>
            </a:r>
          </a:p>
        </p:txBody>
      </p:sp>
      <p:pic>
        <p:nvPicPr>
          <p:cNvPr id="8198" name="Imagen 1"/>
          <p:cNvPicPr>
            <a:picLocks noChangeAspect="1"/>
          </p:cNvPicPr>
          <p:nvPr/>
        </p:nvPicPr>
        <p:blipFill>
          <a:blip r:embed="rId10"/>
          <a:srcRect/>
          <a:stretch>
            <a:fillRect/>
          </a:stretch>
        </p:blipFill>
        <p:spPr bwMode="auto">
          <a:xfrm>
            <a:off x="-2898775" y="581025"/>
            <a:ext cx="2673350" cy="3514725"/>
          </a:xfrm>
          <a:prstGeom prst="rect">
            <a:avLst/>
          </a:prstGeom>
          <a:noFill/>
          <a:ln w="9525">
            <a:noFill/>
            <a:miter lim="800000"/>
            <a:headEnd/>
            <a:tailEnd/>
          </a:ln>
        </p:spPr>
      </p:pic>
      <p:sp>
        <p:nvSpPr>
          <p:cNvPr id="8199" name="Subtitle (L)" descr="title"/>
          <p:cNvSpPr txBox="1">
            <a:spLocks/>
          </p:cNvSpPr>
          <p:nvPr>
            <p:custDataLst>
              <p:tags r:id="rId7"/>
            </p:custDataLst>
          </p:nvPr>
        </p:nvSpPr>
        <p:spPr bwMode="auto">
          <a:xfrm>
            <a:off x="497682" y="5209659"/>
            <a:ext cx="8691562" cy="369332"/>
          </a:xfrm>
          <a:prstGeom prst="rect">
            <a:avLst/>
          </a:prstGeom>
          <a:noFill/>
          <a:ln w="9525">
            <a:noFill/>
            <a:miter lim="800000"/>
            <a:headEnd/>
            <a:tailEnd/>
          </a:ln>
        </p:spPr>
        <p:txBody>
          <a:bodyPr lIns="0" tIns="0" rIns="0" bIns="0" anchor="ctr">
            <a:spAutoFit/>
          </a:bodyPr>
          <a:lstStyle/>
          <a:p>
            <a:pPr marL="352425" indent="-352425" algn="ctr" defTabSz="473075">
              <a:spcBef>
                <a:spcPct val="20000"/>
              </a:spcBef>
            </a:pPr>
            <a:r>
              <a:rPr lang="en-US" sz="2400" b="1" dirty="0">
                <a:solidFill>
                  <a:schemeClr val="tx2"/>
                </a:solidFill>
              </a:rPr>
              <a:t> </a:t>
            </a:r>
            <a:r>
              <a:rPr lang="en-US" sz="2400" b="1" dirty="0">
                <a:solidFill>
                  <a:schemeClr val="tx2"/>
                </a:solidFill>
                <a:latin typeface="Comic Sans MS" pitchFamily="66" charset="0"/>
              </a:rPr>
              <a:t>16 </a:t>
            </a:r>
            <a:r>
              <a:rPr lang="en-US" sz="2400" b="1" dirty="0" err="1">
                <a:solidFill>
                  <a:schemeClr val="tx2"/>
                </a:solidFill>
                <a:latin typeface="Comic Sans MS" pitchFamily="66" charset="0"/>
              </a:rPr>
              <a:t>Diciembre</a:t>
            </a:r>
            <a:r>
              <a:rPr lang="en-US" sz="2400" b="1" dirty="0">
                <a:solidFill>
                  <a:schemeClr val="tx2"/>
                </a:solidFill>
                <a:latin typeface="Comic Sans MS" pitchFamily="66" charset="0"/>
              </a:rPr>
              <a:t> 2016</a:t>
            </a:r>
          </a:p>
        </p:txBody>
      </p:sp>
      <p:pic>
        <p:nvPicPr>
          <p:cNvPr id="8200" name="Picture 2" descr="C:\Users\Usuario\Documents\CARPETAS\Circulo de Artesanos\Logos\logo circunnavegación_sin fondo.tif"/>
          <p:cNvPicPr>
            <a:picLocks noChangeAspect="1" noChangeArrowheads="1"/>
          </p:cNvPicPr>
          <p:nvPr/>
        </p:nvPicPr>
        <p:blipFill>
          <a:blip r:embed="rId11"/>
          <a:srcRect/>
          <a:stretch>
            <a:fillRect/>
          </a:stretch>
        </p:blipFill>
        <p:spPr bwMode="auto">
          <a:xfrm>
            <a:off x="763588" y="6011863"/>
            <a:ext cx="1905000" cy="1228725"/>
          </a:xfrm>
          <a:prstGeom prst="rect">
            <a:avLst/>
          </a:prstGeom>
          <a:noFill/>
          <a:ln w="9525">
            <a:noFill/>
            <a:miter lim="800000"/>
            <a:headEnd/>
            <a:tailEnd/>
          </a:ln>
        </p:spPr>
      </p:pic>
      <p:pic>
        <p:nvPicPr>
          <p:cNvPr id="8201" name="Picture 3"/>
          <p:cNvPicPr>
            <a:picLocks noChangeAspect="1"/>
          </p:cNvPicPr>
          <p:nvPr/>
        </p:nvPicPr>
        <p:blipFill>
          <a:blip r:embed="rId12"/>
          <a:srcRect/>
          <a:stretch>
            <a:fillRect/>
          </a:stretch>
        </p:blipFill>
        <p:spPr bwMode="auto">
          <a:xfrm>
            <a:off x="5573713" y="1951038"/>
            <a:ext cx="3749675" cy="2368550"/>
          </a:xfrm>
          <a:prstGeom prst="rect">
            <a:avLst/>
          </a:prstGeom>
          <a:noFill/>
          <a:ln w="9525">
            <a:noFill/>
            <a:miter lim="800000"/>
            <a:headEnd/>
            <a:tailEnd/>
          </a:ln>
        </p:spPr>
      </p:pic>
      <p:pic>
        <p:nvPicPr>
          <p:cNvPr id="8202" name="Picture 5"/>
          <p:cNvPicPr>
            <a:picLocks noChangeAspect="1"/>
          </p:cNvPicPr>
          <p:nvPr/>
        </p:nvPicPr>
        <p:blipFill>
          <a:blip r:embed="rId13"/>
          <a:srcRect/>
          <a:stretch>
            <a:fillRect/>
          </a:stretch>
        </p:blipFill>
        <p:spPr bwMode="auto">
          <a:xfrm>
            <a:off x="1230313" y="1951038"/>
            <a:ext cx="3613150" cy="2397125"/>
          </a:xfrm>
          <a:prstGeom prst="rect">
            <a:avLst/>
          </a:prstGeom>
          <a:noFill/>
          <a:ln w="9525">
            <a:noFill/>
            <a:miter lim="800000"/>
            <a:headEnd/>
            <a:tailEnd/>
          </a:ln>
        </p:spPr>
      </p:pic>
      <p:pic>
        <p:nvPicPr>
          <p:cNvPr id="8203" name="Picture 4"/>
          <p:cNvPicPr>
            <a:picLocks noChangeAspect="1"/>
          </p:cNvPicPr>
          <p:nvPr/>
        </p:nvPicPr>
        <p:blipFill>
          <a:blip r:embed="rId14"/>
          <a:srcRect/>
          <a:stretch>
            <a:fillRect/>
          </a:stretch>
        </p:blipFill>
        <p:spPr bwMode="auto">
          <a:xfrm>
            <a:off x="294548" y="5676901"/>
            <a:ext cx="3051075" cy="1755437"/>
          </a:xfrm>
          <a:prstGeom prst="rect">
            <a:avLst/>
          </a:prstGeom>
          <a:noFill/>
          <a:ln w="9525">
            <a:noFill/>
            <a:miter lim="800000"/>
            <a:headEnd/>
            <a:tailEnd/>
          </a:ln>
        </p:spPr>
      </p:pic>
      <p:pic>
        <p:nvPicPr>
          <p:cNvPr id="8204" name="Picture 6"/>
          <p:cNvPicPr>
            <a:picLocks noChangeAspect="1"/>
          </p:cNvPicPr>
          <p:nvPr/>
        </p:nvPicPr>
        <p:blipFill>
          <a:blip r:embed="rId15"/>
          <a:srcRect/>
          <a:stretch>
            <a:fillRect/>
          </a:stretch>
        </p:blipFill>
        <p:spPr bwMode="auto">
          <a:xfrm>
            <a:off x="8697913" y="4999038"/>
            <a:ext cx="1741487" cy="2408237"/>
          </a:xfrm>
          <a:prstGeom prst="rect">
            <a:avLst/>
          </a:prstGeom>
          <a:noFill/>
          <a:ln w="9525">
            <a:noFill/>
            <a:miter lim="800000"/>
            <a:headEnd/>
            <a:tailEnd/>
          </a:ln>
        </p:spPr>
      </p:pic>
      <p:pic>
        <p:nvPicPr>
          <p:cNvPr id="1026" name="Imagen 1" descr="cid:F71D36ACF94149D5B1564D700D9EE79C@AuxiliarRAEC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93706" y="4995379"/>
            <a:ext cx="1552865" cy="241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Título"/>
          <p:cNvSpPr>
            <a:spLocks noGrp="1"/>
          </p:cNvSpPr>
          <p:nvPr>
            <p:ph type="ctrTitle"/>
          </p:nvPr>
        </p:nvSpPr>
        <p:spPr bwMode="auto">
          <a:xfrm>
            <a:off x="0" y="7559675"/>
            <a:ext cx="10058400" cy="46038"/>
          </a:xfrm>
          <a:noFill/>
          <a:ln>
            <a:miter lim="800000"/>
            <a:headEnd/>
            <a:tailEnd/>
          </a:ln>
        </p:spPr>
        <p:txBody>
          <a:bodyPr vert="horz" wrap="square" numCol="1" anchor="t" anchorCtr="0" compatLnSpc="1">
            <a:prstTxWarp prst="textNoShape">
              <a:avLst/>
            </a:prstTxWarp>
          </a:bodyPr>
          <a:lstStyle/>
          <a:p>
            <a:endParaRPr lang="es-ES">
              <a:ea typeface="Calibri" pitchFamily="34" charset="0"/>
            </a:endParaRPr>
          </a:p>
        </p:txBody>
      </p:sp>
      <p:pic>
        <p:nvPicPr>
          <p:cNvPr id="19458" name="Picture 3"/>
          <p:cNvPicPr>
            <a:picLocks noChangeAspect="1" noChangeArrowheads="1"/>
          </p:cNvPicPr>
          <p:nvPr/>
        </p:nvPicPr>
        <p:blipFill>
          <a:blip r:embed="rId2"/>
          <a:srcRect/>
          <a:stretch>
            <a:fillRect/>
          </a:stretch>
        </p:blipFill>
        <p:spPr bwMode="auto">
          <a:xfrm>
            <a:off x="669925" y="36513"/>
            <a:ext cx="10021888" cy="7523162"/>
          </a:xfrm>
          <a:prstGeom prst="rect">
            <a:avLst/>
          </a:prstGeom>
          <a:noFill/>
          <a:ln w="9525">
            <a:noFill/>
            <a:miter lim="800000"/>
            <a:headEnd/>
            <a:tailEnd/>
          </a:ln>
        </p:spPr>
      </p:pic>
      <p:sp>
        <p:nvSpPr>
          <p:cNvPr id="19459" name="Text Box 4"/>
          <p:cNvSpPr txBox="1">
            <a:spLocks noChangeArrowheads="1"/>
          </p:cNvSpPr>
          <p:nvPr/>
        </p:nvSpPr>
        <p:spPr bwMode="auto">
          <a:xfrm>
            <a:off x="774700" y="5989638"/>
            <a:ext cx="1295400" cy="366712"/>
          </a:xfrm>
          <a:prstGeom prst="rect">
            <a:avLst/>
          </a:prstGeom>
          <a:noFill/>
          <a:ln w="9525">
            <a:noFill/>
            <a:miter lim="800000"/>
            <a:headEnd/>
            <a:tailEnd/>
          </a:ln>
        </p:spPr>
        <p:txBody>
          <a:bodyPr>
            <a:spAutoFit/>
          </a:bodyPr>
          <a:lstStyle/>
          <a:p>
            <a:pPr>
              <a:spcBef>
                <a:spcPct val="50000"/>
              </a:spcBef>
            </a:pPr>
            <a:r>
              <a:rPr lang="es-ES" sz="1800" b="1"/>
              <a:t>7.873 NM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Título"/>
          <p:cNvSpPr>
            <a:spLocks noGrp="1"/>
          </p:cNvSpPr>
          <p:nvPr>
            <p:ph type="ctrTitle"/>
          </p:nvPr>
        </p:nvSpPr>
        <p:spPr bwMode="auto">
          <a:xfrm>
            <a:off x="0" y="7559675"/>
            <a:ext cx="10058400" cy="46038"/>
          </a:xfrm>
          <a:noFill/>
          <a:ln>
            <a:miter lim="800000"/>
            <a:headEnd/>
            <a:tailEnd/>
          </a:ln>
        </p:spPr>
        <p:txBody>
          <a:bodyPr vert="horz" wrap="square" numCol="1" anchor="t" anchorCtr="0" compatLnSpc="1">
            <a:prstTxWarp prst="textNoShape">
              <a:avLst/>
            </a:prstTxWarp>
          </a:bodyPr>
          <a:lstStyle/>
          <a:p>
            <a:endParaRPr lang="es-ES">
              <a:ea typeface="Calibri" pitchFamily="34" charset="0"/>
            </a:endParaRPr>
          </a:p>
        </p:txBody>
      </p:sp>
      <p:pic>
        <p:nvPicPr>
          <p:cNvPr id="20482" name="Picture 2"/>
          <p:cNvPicPr>
            <a:picLocks noChangeAspect="1" noChangeArrowheads="1"/>
          </p:cNvPicPr>
          <p:nvPr/>
        </p:nvPicPr>
        <p:blipFill>
          <a:blip r:embed="rId2"/>
          <a:srcRect/>
          <a:stretch>
            <a:fillRect/>
          </a:stretch>
        </p:blipFill>
        <p:spPr bwMode="auto">
          <a:xfrm>
            <a:off x="823913" y="0"/>
            <a:ext cx="9867900" cy="7523163"/>
          </a:xfrm>
          <a:prstGeom prst="rect">
            <a:avLst/>
          </a:prstGeom>
          <a:noFill/>
          <a:ln w="9525">
            <a:noFill/>
            <a:miter lim="800000"/>
            <a:headEnd/>
            <a:tailEnd/>
          </a:ln>
        </p:spPr>
      </p:pic>
      <p:sp>
        <p:nvSpPr>
          <p:cNvPr id="20483" name="Text Box 4"/>
          <p:cNvSpPr txBox="1">
            <a:spLocks noChangeArrowheads="1"/>
          </p:cNvSpPr>
          <p:nvPr/>
        </p:nvSpPr>
        <p:spPr bwMode="auto">
          <a:xfrm>
            <a:off x="850900" y="3398838"/>
            <a:ext cx="1295400" cy="366712"/>
          </a:xfrm>
          <a:prstGeom prst="rect">
            <a:avLst/>
          </a:prstGeom>
          <a:noFill/>
          <a:ln w="9525">
            <a:noFill/>
            <a:miter lim="800000"/>
            <a:headEnd/>
            <a:tailEnd/>
          </a:ln>
        </p:spPr>
        <p:txBody>
          <a:bodyPr>
            <a:spAutoFit/>
          </a:bodyPr>
          <a:lstStyle/>
          <a:p>
            <a:pPr>
              <a:spcBef>
                <a:spcPct val="50000"/>
              </a:spcBef>
            </a:pPr>
            <a:r>
              <a:rPr lang="es-ES" sz="1800" b="1"/>
              <a:t>1.908 NM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Título"/>
          <p:cNvSpPr>
            <a:spLocks noGrp="1"/>
          </p:cNvSpPr>
          <p:nvPr>
            <p:ph type="ctrTitle"/>
          </p:nvPr>
        </p:nvSpPr>
        <p:spPr bwMode="auto">
          <a:xfrm>
            <a:off x="0" y="7559675"/>
            <a:ext cx="10058400" cy="46038"/>
          </a:xfrm>
          <a:noFill/>
          <a:ln>
            <a:miter lim="800000"/>
            <a:headEnd/>
            <a:tailEnd/>
          </a:ln>
        </p:spPr>
        <p:txBody>
          <a:bodyPr vert="horz" wrap="square" numCol="1" anchor="t" anchorCtr="0" compatLnSpc="1">
            <a:prstTxWarp prst="textNoShape">
              <a:avLst/>
            </a:prstTxWarp>
          </a:bodyPr>
          <a:lstStyle/>
          <a:p>
            <a:endParaRPr lang="es-ES">
              <a:ea typeface="Calibri" pitchFamily="34" charset="0"/>
            </a:endParaRPr>
          </a:p>
        </p:txBody>
      </p:sp>
      <p:pic>
        <p:nvPicPr>
          <p:cNvPr id="21506" name="Picture 2"/>
          <p:cNvPicPr>
            <a:picLocks noChangeAspect="1" noChangeArrowheads="1"/>
          </p:cNvPicPr>
          <p:nvPr/>
        </p:nvPicPr>
        <p:blipFill>
          <a:blip r:embed="rId2"/>
          <a:srcRect/>
          <a:stretch>
            <a:fillRect/>
          </a:stretch>
        </p:blipFill>
        <p:spPr bwMode="auto">
          <a:xfrm>
            <a:off x="773113" y="0"/>
            <a:ext cx="9798050" cy="7573963"/>
          </a:xfrm>
          <a:prstGeom prst="rect">
            <a:avLst/>
          </a:prstGeom>
          <a:noFill/>
          <a:ln w="9525">
            <a:noFill/>
            <a:miter lim="800000"/>
            <a:headEnd/>
            <a:tailEnd/>
          </a:ln>
        </p:spPr>
      </p:pic>
      <p:sp>
        <p:nvSpPr>
          <p:cNvPr id="21507" name="Text Box 4"/>
          <p:cNvSpPr txBox="1">
            <a:spLocks noChangeArrowheads="1"/>
          </p:cNvSpPr>
          <p:nvPr/>
        </p:nvSpPr>
        <p:spPr bwMode="auto">
          <a:xfrm>
            <a:off x="850900" y="5075238"/>
            <a:ext cx="1295400" cy="366712"/>
          </a:xfrm>
          <a:prstGeom prst="rect">
            <a:avLst/>
          </a:prstGeom>
          <a:noFill/>
          <a:ln w="9525">
            <a:noFill/>
            <a:miter lim="800000"/>
            <a:headEnd/>
            <a:tailEnd/>
          </a:ln>
        </p:spPr>
        <p:txBody>
          <a:bodyPr>
            <a:spAutoFit/>
          </a:bodyPr>
          <a:lstStyle/>
          <a:p>
            <a:pPr>
              <a:spcBef>
                <a:spcPct val="50000"/>
              </a:spcBef>
            </a:pPr>
            <a:r>
              <a:rPr lang="es-ES" sz="1800" b="1"/>
              <a:t>6.386 NM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2 Título"/>
          <p:cNvSpPr>
            <a:spLocks noGrp="1"/>
          </p:cNvSpPr>
          <p:nvPr>
            <p:ph type="ctrTitle"/>
          </p:nvPr>
        </p:nvSpPr>
        <p:spPr bwMode="auto">
          <a:xfrm>
            <a:off x="0" y="7559675"/>
            <a:ext cx="10058400" cy="46038"/>
          </a:xfrm>
          <a:noFill/>
          <a:ln>
            <a:miter lim="800000"/>
            <a:headEnd/>
            <a:tailEnd/>
          </a:ln>
        </p:spPr>
        <p:txBody>
          <a:bodyPr vert="horz" wrap="square" numCol="1" anchor="t" anchorCtr="0" compatLnSpc="1">
            <a:prstTxWarp prst="textNoShape">
              <a:avLst/>
            </a:prstTxWarp>
          </a:bodyPr>
          <a:lstStyle/>
          <a:p>
            <a:endParaRPr lang="es-ES">
              <a:ea typeface="Calibri" pitchFamily="34" charset="0"/>
            </a:endParaRPr>
          </a:p>
        </p:txBody>
      </p:sp>
      <p:pic>
        <p:nvPicPr>
          <p:cNvPr id="22530" name="Picture 2"/>
          <p:cNvPicPr>
            <a:picLocks noChangeAspect="1" noChangeArrowheads="1"/>
          </p:cNvPicPr>
          <p:nvPr/>
        </p:nvPicPr>
        <p:blipFill>
          <a:blip r:embed="rId2"/>
          <a:srcRect/>
          <a:stretch>
            <a:fillRect/>
          </a:stretch>
        </p:blipFill>
        <p:spPr bwMode="auto">
          <a:xfrm>
            <a:off x="860425" y="63500"/>
            <a:ext cx="9831388" cy="7496175"/>
          </a:xfrm>
          <a:prstGeom prst="rect">
            <a:avLst/>
          </a:prstGeom>
          <a:noFill/>
          <a:ln w="9525">
            <a:noFill/>
            <a:miter lim="800000"/>
            <a:headEnd/>
            <a:tailEnd/>
          </a:ln>
        </p:spPr>
      </p:pic>
      <p:sp>
        <p:nvSpPr>
          <p:cNvPr id="22531" name="Text Box 4"/>
          <p:cNvSpPr txBox="1">
            <a:spLocks noChangeArrowheads="1"/>
          </p:cNvSpPr>
          <p:nvPr/>
        </p:nvSpPr>
        <p:spPr bwMode="auto">
          <a:xfrm>
            <a:off x="850900" y="4541838"/>
            <a:ext cx="1295400" cy="366712"/>
          </a:xfrm>
          <a:prstGeom prst="rect">
            <a:avLst/>
          </a:prstGeom>
          <a:noFill/>
          <a:ln w="9525">
            <a:noFill/>
            <a:miter lim="800000"/>
            <a:headEnd/>
            <a:tailEnd/>
          </a:ln>
        </p:spPr>
        <p:txBody>
          <a:bodyPr>
            <a:spAutoFit/>
          </a:bodyPr>
          <a:lstStyle/>
          <a:p>
            <a:pPr>
              <a:spcBef>
                <a:spcPct val="50000"/>
              </a:spcBef>
            </a:pPr>
            <a:r>
              <a:rPr lang="es-ES" sz="1800" b="1"/>
              <a:t>6.896 NM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Título"/>
          <p:cNvSpPr>
            <a:spLocks noGrp="1"/>
          </p:cNvSpPr>
          <p:nvPr>
            <p:ph type="ctrTitle"/>
          </p:nvPr>
        </p:nvSpPr>
        <p:spPr bwMode="auto">
          <a:xfrm>
            <a:off x="0" y="7559675"/>
            <a:ext cx="10058400" cy="46038"/>
          </a:xfrm>
          <a:noFill/>
          <a:ln>
            <a:miter lim="800000"/>
            <a:headEnd/>
            <a:tailEnd/>
          </a:ln>
        </p:spPr>
        <p:txBody>
          <a:bodyPr vert="horz" wrap="square" numCol="1" anchor="t" anchorCtr="0" compatLnSpc="1">
            <a:prstTxWarp prst="textNoShape">
              <a:avLst/>
            </a:prstTxWarp>
          </a:bodyPr>
          <a:lstStyle/>
          <a:p>
            <a:endParaRPr lang="es-ES">
              <a:ea typeface="Calibri" pitchFamily="34" charset="0"/>
            </a:endParaRPr>
          </a:p>
        </p:txBody>
      </p:sp>
      <p:pic>
        <p:nvPicPr>
          <p:cNvPr id="23554" name="Picture 2"/>
          <p:cNvPicPr>
            <a:picLocks noChangeAspect="1" noChangeArrowheads="1"/>
          </p:cNvPicPr>
          <p:nvPr/>
        </p:nvPicPr>
        <p:blipFill>
          <a:blip r:embed="rId2"/>
          <a:srcRect/>
          <a:stretch>
            <a:fillRect/>
          </a:stretch>
        </p:blipFill>
        <p:spPr bwMode="auto">
          <a:xfrm>
            <a:off x="1012825" y="0"/>
            <a:ext cx="9678988" cy="7453313"/>
          </a:xfrm>
          <a:prstGeom prst="rect">
            <a:avLst/>
          </a:prstGeom>
          <a:noFill/>
          <a:ln w="9525">
            <a:noFill/>
            <a:miter lim="800000"/>
            <a:headEnd/>
            <a:tailEnd/>
          </a:ln>
        </p:spPr>
      </p:pic>
      <p:sp>
        <p:nvSpPr>
          <p:cNvPr id="23555" name="Text Box 4"/>
          <p:cNvSpPr txBox="1">
            <a:spLocks noChangeArrowheads="1"/>
          </p:cNvSpPr>
          <p:nvPr/>
        </p:nvSpPr>
        <p:spPr bwMode="auto">
          <a:xfrm>
            <a:off x="3441700" y="6599238"/>
            <a:ext cx="2971800" cy="779462"/>
          </a:xfrm>
          <a:prstGeom prst="rect">
            <a:avLst/>
          </a:prstGeom>
          <a:noFill/>
          <a:ln w="9525">
            <a:noFill/>
            <a:miter lim="800000"/>
            <a:headEnd/>
            <a:tailEnd/>
          </a:ln>
        </p:spPr>
        <p:txBody>
          <a:bodyPr>
            <a:spAutoFit/>
          </a:bodyPr>
          <a:lstStyle/>
          <a:p>
            <a:pPr>
              <a:spcBef>
                <a:spcPct val="50000"/>
              </a:spcBef>
            </a:pPr>
            <a:r>
              <a:rPr lang="es-ES" sz="1800" b="1"/>
              <a:t>Ciudad del Cabo-Sevilla</a:t>
            </a:r>
          </a:p>
          <a:p>
            <a:pPr>
              <a:spcBef>
                <a:spcPct val="50000"/>
              </a:spcBef>
            </a:pPr>
            <a:r>
              <a:rPr lang="es-ES" sz="1800" b="1"/>
              <a:t>11.902 NM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ENTER</a:t>
            </a:r>
          </a:p>
        </p:txBody>
      </p:sp>
      <p:sp>
        <p:nvSpPr>
          <p:cNvPr id="7" name="Rectángulo 6"/>
          <p:cNvSpPr/>
          <p:nvPr/>
        </p:nvSpPr>
        <p:spPr>
          <a:xfrm>
            <a:off x="392906" y="2255837"/>
            <a:ext cx="10134600" cy="1351267"/>
          </a:xfrm>
          <a:prstGeom prst="rect">
            <a:avLst/>
          </a:prstGeom>
        </p:spPr>
        <p:txBody>
          <a:bodyPr wrap="square">
            <a:spAutoFit/>
          </a:bodyPr>
          <a:lstStyle/>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Entrenamiento 2017 : 3360NM</a:t>
            </a:r>
            <a:endParaRPr lang="en-US" sz="18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2800" dirty="0">
                <a:latin typeface="Arial" panose="020B0604020202020204" pitchFamily="34" charset="0"/>
                <a:ea typeface="Calibri" panose="020F0502020204030204" pitchFamily="34" charset="0"/>
                <a:cs typeface="Times New Roman" panose="02020603050405020304" pitchFamily="18" charset="0"/>
              </a:rPr>
              <a:t>VLC-OLBIA-CORFU-VENECIA-SIRACUSA-VALENCIA </a:t>
            </a:r>
          </a:p>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06 Junio al 06 Agosto del 2017</a:t>
            </a:r>
            <a:endParaRPr lang="en-US" sz="1800" dirty="0">
              <a:ea typeface="Calibri" panose="020F0502020204030204" pitchFamily="34" charset="0"/>
              <a:cs typeface="Times New Roman" panose="02020603050405020304" pitchFamily="18" charset="0"/>
            </a:endParaRPr>
          </a:p>
        </p:txBody>
      </p:sp>
      <p:sp>
        <p:nvSpPr>
          <p:cNvPr id="8" name="Rectángulo 7"/>
          <p:cNvSpPr/>
          <p:nvPr/>
        </p:nvSpPr>
        <p:spPr>
          <a:xfrm>
            <a:off x="316706" y="4160837"/>
            <a:ext cx="10287000" cy="1248675"/>
          </a:xfrm>
          <a:prstGeom prst="rect">
            <a:avLst/>
          </a:prstGeom>
        </p:spPr>
        <p:txBody>
          <a:bodyPr wrap="square">
            <a:spAutoFit/>
          </a:bodyPr>
          <a:lstStyle/>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Entrenamiento 2018 : 3714NM </a:t>
            </a:r>
            <a:endParaRPr lang="en-US" sz="18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2800" dirty="0">
                <a:latin typeface="Arial" panose="020B0604020202020204" pitchFamily="34" charset="0"/>
                <a:ea typeface="Calibri" panose="020F0502020204030204" pitchFamily="34" charset="0"/>
                <a:cs typeface="Times New Roman" panose="02020603050405020304" pitchFamily="18" charset="0"/>
              </a:rPr>
              <a:t>VLC-TENERIFE-MADEIRA-AZORES-SANLUCAR-VALENCIA</a:t>
            </a:r>
            <a:r>
              <a:rPr lang="es-ES" sz="1800" dirty="0">
                <a:latin typeface="Arial" panose="020B0604020202020204" pitchFamily="34" charset="0"/>
                <a:ea typeface="Calibri" panose="020F0502020204030204" pitchFamily="34" charset="0"/>
                <a:cs typeface="Times New Roman" panose="02020603050405020304" pitchFamily="18" charset="0"/>
              </a:rPr>
              <a:t> 06 Abril al 06 Junio del 2018</a:t>
            </a:r>
            <a:endParaRPr lang="en-US" sz="1800" dirty="0">
              <a:ea typeface="Calibri" panose="020F0502020204030204" pitchFamily="34" charset="0"/>
              <a:cs typeface="Times New Roman" panose="02020603050405020304" pitchFamily="18" charset="0"/>
            </a:endParaRPr>
          </a:p>
        </p:txBody>
      </p:sp>
      <p:sp>
        <p:nvSpPr>
          <p:cNvPr id="9" name="Title 1"/>
          <p:cNvSpPr txBox="1">
            <a:spLocks/>
          </p:cNvSpPr>
          <p:nvPr/>
        </p:nvSpPr>
        <p:spPr bwMode="auto">
          <a:xfrm>
            <a:off x="1383506" y="274637"/>
            <a:ext cx="10452100" cy="8223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defTabSz="1019175" rtl="0" eaLnBrk="0" fontAlgn="base" hangingPunct="0">
              <a:spcBef>
                <a:spcPct val="0"/>
              </a:spcBef>
              <a:spcAft>
                <a:spcPct val="0"/>
              </a:spcAft>
              <a:defRPr sz="100" b="1">
                <a:solidFill>
                  <a:srgbClr val="738EA5"/>
                </a:solidFill>
                <a:latin typeface="Calibri" pitchFamily="34" charset="0"/>
                <a:ea typeface="+mj-ea"/>
                <a:cs typeface="Calibri" pitchFamily="34" charset="0"/>
              </a:defRPr>
            </a:lvl1pPr>
            <a:lvl2pPr algn="l" defTabSz="1019175" rtl="0" eaLnBrk="0" fontAlgn="base" hangingPunct="0">
              <a:spcBef>
                <a:spcPct val="0"/>
              </a:spcBef>
              <a:spcAft>
                <a:spcPct val="0"/>
              </a:spcAft>
              <a:defRPr b="1">
                <a:solidFill>
                  <a:schemeClr val="tx2"/>
                </a:solidFill>
                <a:latin typeface="Calibri" pitchFamily="34" charset="0"/>
              </a:defRPr>
            </a:lvl2pPr>
            <a:lvl3pPr algn="l" defTabSz="1019175" rtl="0" eaLnBrk="0" fontAlgn="base" hangingPunct="0">
              <a:spcBef>
                <a:spcPct val="0"/>
              </a:spcBef>
              <a:spcAft>
                <a:spcPct val="0"/>
              </a:spcAft>
              <a:defRPr b="1">
                <a:solidFill>
                  <a:schemeClr val="tx2"/>
                </a:solidFill>
                <a:latin typeface="Calibri" pitchFamily="34" charset="0"/>
              </a:defRPr>
            </a:lvl3pPr>
            <a:lvl4pPr algn="l" defTabSz="1019175" rtl="0" eaLnBrk="0" fontAlgn="base" hangingPunct="0">
              <a:spcBef>
                <a:spcPct val="0"/>
              </a:spcBef>
              <a:spcAft>
                <a:spcPct val="0"/>
              </a:spcAft>
              <a:defRPr b="1">
                <a:solidFill>
                  <a:schemeClr val="tx2"/>
                </a:solidFill>
                <a:latin typeface="Calibri" pitchFamily="34" charset="0"/>
              </a:defRPr>
            </a:lvl4pPr>
            <a:lvl5pPr algn="l" defTabSz="1019175" rtl="0" eaLnBrk="0" fontAlgn="base" hangingPunct="0">
              <a:spcBef>
                <a:spcPct val="0"/>
              </a:spcBef>
              <a:spcAft>
                <a:spcPct val="0"/>
              </a:spcAft>
              <a:defRPr b="1">
                <a:solidFill>
                  <a:schemeClr val="tx2"/>
                </a:solidFill>
                <a:latin typeface="Calibri" pitchFamily="34" charset="0"/>
              </a:defRPr>
            </a:lvl5pPr>
            <a:lvl6pPr marL="457200" algn="l" defTabSz="1019175" rtl="0" eaLnBrk="0" fontAlgn="base" hangingPunct="0">
              <a:spcBef>
                <a:spcPct val="0"/>
              </a:spcBef>
              <a:spcAft>
                <a:spcPct val="0"/>
              </a:spcAft>
              <a:defRPr b="1">
                <a:solidFill>
                  <a:schemeClr val="tx2"/>
                </a:solidFill>
                <a:latin typeface="Book Antiqua" pitchFamily="18" charset="0"/>
              </a:defRPr>
            </a:lvl6pPr>
            <a:lvl7pPr marL="914400" algn="l" defTabSz="1019175" rtl="0" eaLnBrk="0" fontAlgn="base" hangingPunct="0">
              <a:spcBef>
                <a:spcPct val="0"/>
              </a:spcBef>
              <a:spcAft>
                <a:spcPct val="0"/>
              </a:spcAft>
              <a:defRPr b="1">
                <a:solidFill>
                  <a:schemeClr val="tx2"/>
                </a:solidFill>
                <a:latin typeface="Book Antiqua" pitchFamily="18" charset="0"/>
              </a:defRPr>
            </a:lvl7pPr>
            <a:lvl8pPr marL="1371600" algn="l" defTabSz="1019175" rtl="0" eaLnBrk="0" fontAlgn="base" hangingPunct="0">
              <a:spcBef>
                <a:spcPct val="0"/>
              </a:spcBef>
              <a:spcAft>
                <a:spcPct val="0"/>
              </a:spcAft>
              <a:defRPr b="1">
                <a:solidFill>
                  <a:schemeClr val="tx2"/>
                </a:solidFill>
                <a:latin typeface="Book Antiqua" pitchFamily="18" charset="0"/>
              </a:defRPr>
            </a:lvl8pPr>
            <a:lvl9pPr marL="1828800" algn="l" defTabSz="1019175" rtl="0" eaLnBrk="0" fontAlgn="base" hangingPunct="0">
              <a:spcBef>
                <a:spcPct val="0"/>
              </a:spcBef>
              <a:spcAft>
                <a:spcPct val="0"/>
              </a:spcAft>
              <a:defRPr b="1">
                <a:solidFill>
                  <a:schemeClr val="tx2"/>
                </a:solidFill>
                <a:latin typeface="Book Antiqua" pitchFamily="18" charset="0"/>
              </a:defRPr>
            </a:lvl9pPr>
          </a:lstStyle>
          <a:p>
            <a:r>
              <a:rPr lang="en-US" sz="40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Opciones</a:t>
            </a: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 de </a:t>
            </a:r>
            <a:r>
              <a:rPr lang="en-US" sz="4000" dirty="0" err="1">
                <a:solidFill>
                  <a:schemeClr val="tx1"/>
                </a:solidFill>
                <a:latin typeface="Arial" panose="020B0604020202020204" pitchFamily="34" charset="0"/>
                <a:ea typeface="Calibri" panose="020F0502020204030204" pitchFamily="34" charset="0"/>
                <a:cs typeface="Times New Roman" panose="02020603050405020304" pitchFamily="18" charset="0"/>
              </a:rPr>
              <a:t>entrenamientos</a:t>
            </a:r>
            <a:r>
              <a:rPr lang="en-US" sz="4000" dirty="0">
                <a:solidFill>
                  <a:schemeClr val="tx1"/>
                </a:solidFill>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26213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 </a:t>
            </a:r>
          </a:p>
        </p:txBody>
      </p:sp>
      <p:sp>
        <p:nvSpPr>
          <p:cNvPr id="3" name="Rectángulo 2"/>
          <p:cNvSpPr/>
          <p:nvPr/>
        </p:nvSpPr>
        <p:spPr>
          <a:xfrm>
            <a:off x="392906" y="122237"/>
            <a:ext cx="10134600" cy="787652"/>
          </a:xfrm>
          <a:prstGeom prst="rect">
            <a:avLst/>
          </a:prstGeom>
        </p:spPr>
        <p:txBody>
          <a:bodyPr wrap="square">
            <a:spAutoFit/>
          </a:bodyPr>
          <a:lstStyle/>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Cuadrante provisional de Entrenamiento 2017 </a:t>
            </a:r>
            <a:endParaRPr lang="en-US" sz="18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 VALENCIA-OLBIA-CORFU-VENECIA-SIRACUSA-VALENCIA 06 Junio al 06 Agosto del 2017</a:t>
            </a:r>
            <a:endParaRPr lang="en-US" sz="1800" dirty="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115154526"/>
              </p:ext>
            </p:extLst>
          </p:nvPr>
        </p:nvGraphicFramePr>
        <p:xfrm>
          <a:off x="240506" y="1646237"/>
          <a:ext cx="10058401" cy="5056857"/>
        </p:xfrm>
        <a:graphic>
          <a:graphicData uri="http://schemas.openxmlformats.org/drawingml/2006/table">
            <a:tbl>
              <a:tblPr firstRow="1" firstCol="1" bandRow="1"/>
              <a:tblGrid>
                <a:gridCol w="2359252">
                  <a:extLst>
                    <a:ext uri="{9D8B030D-6E8A-4147-A177-3AD203B41FA5}">
                      <a16:colId xmlns:a16="http://schemas.microsoft.com/office/drawing/2014/main" val="1375710872"/>
                    </a:ext>
                  </a:extLst>
                </a:gridCol>
                <a:gridCol w="2087433">
                  <a:extLst>
                    <a:ext uri="{9D8B030D-6E8A-4147-A177-3AD203B41FA5}">
                      <a16:colId xmlns:a16="http://schemas.microsoft.com/office/drawing/2014/main" val="2984120240"/>
                    </a:ext>
                  </a:extLst>
                </a:gridCol>
                <a:gridCol w="1047519">
                  <a:extLst>
                    <a:ext uri="{9D8B030D-6E8A-4147-A177-3AD203B41FA5}">
                      <a16:colId xmlns:a16="http://schemas.microsoft.com/office/drawing/2014/main" val="1663100764"/>
                    </a:ext>
                  </a:extLst>
                </a:gridCol>
                <a:gridCol w="823052">
                  <a:extLst>
                    <a:ext uri="{9D8B030D-6E8A-4147-A177-3AD203B41FA5}">
                      <a16:colId xmlns:a16="http://schemas.microsoft.com/office/drawing/2014/main" val="1514132932"/>
                    </a:ext>
                  </a:extLst>
                </a:gridCol>
                <a:gridCol w="748228">
                  <a:extLst>
                    <a:ext uri="{9D8B030D-6E8A-4147-A177-3AD203B41FA5}">
                      <a16:colId xmlns:a16="http://schemas.microsoft.com/office/drawing/2014/main" val="2056974930"/>
                    </a:ext>
                  </a:extLst>
                </a:gridCol>
                <a:gridCol w="1087916">
                  <a:extLst>
                    <a:ext uri="{9D8B030D-6E8A-4147-A177-3AD203B41FA5}">
                      <a16:colId xmlns:a16="http://schemas.microsoft.com/office/drawing/2014/main" val="61930352"/>
                    </a:ext>
                  </a:extLst>
                </a:gridCol>
                <a:gridCol w="857482">
                  <a:extLst>
                    <a:ext uri="{9D8B030D-6E8A-4147-A177-3AD203B41FA5}">
                      <a16:colId xmlns:a16="http://schemas.microsoft.com/office/drawing/2014/main" val="4286434255"/>
                    </a:ext>
                  </a:extLst>
                </a:gridCol>
                <a:gridCol w="1047519">
                  <a:extLst>
                    <a:ext uri="{9D8B030D-6E8A-4147-A177-3AD203B41FA5}">
                      <a16:colId xmlns:a16="http://schemas.microsoft.com/office/drawing/2014/main" val="700811848"/>
                    </a:ext>
                  </a:extLst>
                </a:gridCol>
              </a:tblGrid>
              <a:tr h="586994">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Salida  (61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dias</a:t>
                      </a:r>
                      <a:r>
                        <a:rPr lang="es-ES"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3360NM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Llegada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Apr</a:t>
                      </a:r>
                      <a:r>
                        <a:rPr lang="es-ES"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Tripu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569608"/>
                  </a:ext>
                </a:extLst>
              </a:tr>
              <a:tr h="914195">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1.1 Valencia</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+520nm 06 Junio</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2017  (07)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Olbia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13Jun</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Pepe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793666"/>
                  </a:ext>
                </a:extLst>
              </a:tr>
              <a:tr h="880491">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1.2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Olbia</a:t>
                      </a:r>
                      <a:r>
                        <a:rPr lang="es-ES" sz="1800" dirty="0">
                          <a:effectLst/>
                          <a:latin typeface="Arial" panose="020B0604020202020204" pitchFamily="34" charset="0"/>
                          <a:ea typeface="Calibri" panose="020F0502020204030204" pitchFamily="34" charset="0"/>
                          <a:cs typeface="Times New Roman" panose="02020603050405020304" pitchFamily="18" charset="0"/>
                        </a:rPr>
                        <a:t> +700nm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16</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Jun2017  (07)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Corfu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23</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Jun2017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Pepe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Melchor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928762"/>
                  </a:ext>
                </a:extLst>
              </a:tr>
              <a:tr h="914195">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1.3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Corfu</a:t>
                      </a:r>
                      <a:r>
                        <a:rPr lang="es-ES" sz="1800" dirty="0">
                          <a:effectLst/>
                          <a:latin typeface="Arial" panose="020B0604020202020204" pitchFamily="34" charset="0"/>
                          <a:ea typeface="Calibri" panose="020F0502020204030204" pitchFamily="34" charset="0"/>
                          <a:cs typeface="Times New Roman" panose="02020603050405020304" pitchFamily="18" charset="0"/>
                        </a:rPr>
                        <a:t> +580nm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25 Jun2017  (14)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Venecia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09</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Julio</a:t>
                      </a:r>
                      <a:r>
                        <a:rPr lang="es-ES" sz="1800" dirty="0">
                          <a:effectLst/>
                          <a:latin typeface="Arial" panose="020B0604020202020204" pitchFamily="34" charset="0"/>
                          <a:ea typeface="Calibri" panose="020F0502020204030204" pitchFamily="34" charset="0"/>
                          <a:cs typeface="Times New Roman" panose="02020603050405020304" pitchFamily="18" charset="0"/>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Pepe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048600"/>
                  </a:ext>
                </a:extLst>
              </a:tr>
              <a:tr h="1760982">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1.4 Venecia +680nm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11 Jul</a:t>
                      </a:r>
                      <a:r>
                        <a:rPr lang="es-ES" sz="1800" dirty="0">
                          <a:effectLst/>
                          <a:latin typeface="Arial" panose="020B0604020202020204" pitchFamily="34" charset="0"/>
                          <a:ea typeface="Calibri" panose="020F0502020204030204" pitchFamily="34" charset="0"/>
                          <a:cs typeface="Times New Roman" panose="02020603050405020304" pitchFamily="18" charset="0"/>
                        </a:rPr>
                        <a:t> 2017 (14)</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1.5 Siracusa + 860nm</a:t>
                      </a: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27 Jul 2017 (10)</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Siracusa </a:t>
                      </a: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25 Jul 2017</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Valencia</a:t>
                      </a: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06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Ago</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Josian</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Josian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Pepe</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Pepe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Luis</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Cayetano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Reser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5635"/>
                  </a:ext>
                </a:extLst>
              </a:tr>
            </a:tbl>
          </a:graphicData>
        </a:graphic>
      </p:graphicFrame>
    </p:spTree>
    <p:extLst>
      <p:ext uri="{BB962C8B-B14F-4D97-AF65-F5344CB8AC3E}">
        <p14:creationId xmlns:p14="http://schemas.microsoft.com/office/powerpoint/2010/main" val="132385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Rectángulo 2"/>
          <p:cNvSpPr/>
          <p:nvPr/>
        </p:nvSpPr>
        <p:spPr>
          <a:xfrm>
            <a:off x="545306" y="122237"/>
            <a:ext cx="10287000" cy="787652"/>
          </a:xfrm>
          <a:prstGeom prst="rect">
            <a:avLst/>
          </a:prstGeom>
        </p:spPr>
        <p:txBody>
          <a:bodyPr wrap="square">
            <a:spAutoFit/>
          </a:bodyPr>
          <a:lstStyle/>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Cuadrante provisional de Entrenamiento 2018</a:t>
            </a:r>
            <a:endParaRPr lang="en-US" sz="18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VALENCIA-TENERIFE-MADEIRA-AZORES-SANLUCAR-VALENCIA 06 Abril al 06 Junio del 2018</a:t>
            </a:r>
            <a:endParaRPr lang="en-US" sz="1800" dirty="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551401391"/>
              </p:ext>
            </p:extLst>
          </p:nvPr>
        </p:nvGraphicFramePr>
        <p:xfrm>
          <a:off x="697706" y="1417637"/>
          <a:ext cx="9360694" cy="5344591"/>
        </p:xfrm>
        <a:graphic>
          <a:graphicData uri="http://schemas.openxmlformats.org/drawingml/2006/table">
            <a:tbl>
              <a:tblPr firstRow="1" firstCol="1" bandRow="1"/>
              <a:tblGrid>
                <a:gridCol w="2038216">
                  <a:extLst>
                    <a:ext uri="{9D8B030D-6E8A-4147-A177-3AD203B41FA5}">
                      <a16:colId xmlns:a16="http://schemas.microsoft.com/office/drawing/2014/main" val="1375710872"/>
                    </a:ext>
                  </a:extLst>
                </a:gridCol>
                <a:gridCol w="1660767">
                  <a:extLst>
                    <a:ext uri="{9D8B030D-6E8A-4147-A177-3AD203B41FA5}">
                      <a16:colId xmlns:a16="http://schemas.microsoft.com/office/drawing/2014/main" val="2984120240"/>
                    </a:ext>
                  </a:extLst>
                </a:gridCol>
                <a:gridCol w="1056851">
                  <a:extLst>
                    <a:ext uri="{9D8B030D-6E8A-4147-A177-3AD203B41FA5}">
                      <a16:colId xmlns:a16="http://schemas.microsoft.com/office/drawing/2014/main" val="1663100764"/>
                    </a:ext>
                  </a:extLst>
                </a:gridCol>
                <a:gridCol w="830385">
                  <a:extLst>
                    <a:ext uri="{9D8B030D-6E8A-4147-A177-3AD203B41FA5}">
                      <a16:colId xmlns:a16="http://schemas.microsoft.com/office/drawing/2014/main" val="1514132932"/>
                    </a:ext>
                  </a:extLst>
                </a:gridCol>
                <a:gridCol w="754894">
                  <a:extLst>
                    <a:ext uri="{9D8B030D-6E8A-4147-A177-3AD203B41FA5}">
                      <a16:colId xmlns:a16="http://schemas.microsoft.com/office/drawing/2014/main" val="2056974930"/>
                    </a:ext>
                  </a:extLst>
                </a:gridCol>
                <a:gridCol w="981365">
                  <a:extLst>
                    <a:ext uri="{9D8B030D-6E8A-4147-A177-3AD203B41FA5}">
                      <a16:colId xmlns:a16="http://schemas.microsoft.com/office/drawing/2014/main" val="61930352"/>
                    </a:ext>
                  </a:extLst>
                </a:gridCol>
                <a:gridCol w="981365">
                  <a:extLst>
                    <a:ext uri="{9D8B030D-6E8A-4147-A177-3AD203B41FA5}">
                      <a16:colId xmlns:a16="http://schemas.microsoft.com/office/drawing/2014/main" val="4286434255"/>
                    </a:ext>
                  </a:extLst>
                </a:gridCol>
                <a:gridCol w="1056851">
                  <a:extLst>
                    <a:ext uri="{9D8B030D-6E8A-4147-A177-3AD203B41FA5}">
                      <a16:colId xmlns:a16="http://schemas.microsoft.com/office/drawing/2014/main" val="700811848"/>
                    </a:ext>
                  </a:extLst>
                </a:gridCol>
              </a:tblGrid>
              <a:tr h="861579">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Salida  (61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dias</a:t>
                      </a:r>
                      <a:r>
                        <a:rPr lang="es-ES" sz="1800" dirty="0">
                          <a:effectLst/>
                          <a:latin typeface="Arial" panose="020B06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3714NM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Llegada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Apr</a:t>
                      </a:r>
                      <a:r>
                        <a:rPr lang="es-ES" sz="1800" dirty="0">
                          <a:effectLst/>
                          <a:latin typeface="Arial" panose="020B06040202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Tripu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569608"/>
                  </a:ext>
                </a:extLst>
              </a:tr>
              <a:tr h="861579">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1.1 Valencia+1150 06 Abr 2018  (12)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Tenerife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17Abr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Josian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Pepe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793666"/>
                  </a:ext>
                </a:extLst>
              </a:tr>
              <a:tr h="1292369">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1.2 Tenerife +270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19</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Abr </a:t>
                      </a:r>
                      <a:r>
                        <a:rPr lang="es-ES" sz="1800" dirty="0">
                          <a:effectLst/>
                          <a:latin typeface="Arial" panose="020B0604020202020204" pitchFamily="34" charset="0"/>
                          <a:ea typeface="Calibri" panose="020F0502020204030204" pitchFamily="34" charset="0"/>
                          <a:cs typeface="Times New Roman" panose="02020603050405020304" pitchFamily="18" charset="0"/>
                        </a:rPr>
                        <a:t>2018  (03)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Madeira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22 Abr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Josian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Pepe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928762"/>
                  </a:ext>
                </a:extLst>
              </a:tr>
              <a:tr h="861579">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1.3 Madeira +680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29 Abr 2018  (07)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Azores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05</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baseline="0" dirty="0" err="1">
                          <a:effectLst/>
                          <a:latin typeface="Arial" panose="020B0604020202020204" pitchFamily="34" charset="0"/>
                          <a:ea typeface="Calibri" panose="020F0502020204030204" pitchFamily="34" charset="0"/>
                          <a:cs typeface="Times New Roman" panose="02020603050405020304" pitchFamily="18" charset="0"/>
                        </a:rPr>
                        <a:t>May</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Pepe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048600"/>
                  </a:ext>
                </a:extLst>
              </a:tr>
              <a:tr h="1467485">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1.4 Azores +1070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10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May</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2018 (09)</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1.5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Sanlucar</a:t>
                      </a:r>
                      <a:r>
                        <a:rPr lang="es-ES" sz="1800" dirty="0">
                          <a:effectLst/>
                          <a:latin typeface="Arial" panose="020B0604020202020204" pitchFamily="34" charset="0"/>
                          <a:ea typeface="Calibri" panose="020F0502020204030204" pitchFamily="34" charset="0"/>
                          <a:cs typeface="Times New Roman" panose="02020603050405020304" pitchFamily="18" charset="0"/>
                        </a:rPr>
                        <a:t> +550</a:t>
                      </a: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02</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Jun</a:t>
                      </a:r>
                      <a:r>
                        <a:rPr lang="es-ES" sz="1800" dirty="0">
                          <a:effectLst/>
                          <a:latin typeface="Arial" panose="020B0604020202020204" pitchFamily="34" charset="0"/>
                          <a:ea typeface="Calibri" panose="020F0502020204030204" pitchFamily="34" charset="0"/>
                          <a:cs typeface="Times New Roman" panose="02020603050405020304" pitchFamily="18" charset="0"/>
                        </a:rPr>
                        <a:t> 2018 (07)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Sanlucar</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29 May2018</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Valencia</a:t>
                      </a: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06</a:t>
                      </a:r>
                      <a:r>
                        <a:rPr lang="es-ES" sz="1800" baseline="0" dirty="0">
                          <a:effectLst/>
                          <a:latin typeface="Arial" panose="020B0604020202020204" pitchFamily="34" charset="0"/>
                          <a:ea typeface="Calibri" panose="020F0502020204030204" pitchFamily="34" charset="0"/>
                          <a:cs typeface="Times New Roman" panose="02020603050405020304" pitchFamily="18" charset="0"/>
                        </a:rPr>
                        <a:t> Jun</a:t>
                      </a:r>
                      <a:r>
                        <a:rPr lang="es-ES" sz="1800" dirty="0">
                          <a:effectLst/>
                          <a:latin typeface="Arial" panose="020B0604020202020204" pitchFamily="34" charset="0"/>
                          <a:ea typeface="Calibri" panose="020F0502020204030204" pitchFamily="34" charset="0"/>
                          <a:cs typeface="Times New Roman" panose="02020603050405020304" pitchFamily="18" charset="0"/>
                        </a:rPr>
                        <a:t> 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Josian</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Josian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Pepe</a:t>
                      </a: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Pepe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E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5635"/>
                  </a:ext>
                </a:extLst>
              </a:tr>
            </a:tbl>
          </a:graphicData>
        </a:graphic>
      </p:graphicFrame>
    </p:spTree>
    <p:extLst>
      <p:ext uri="{BB962C8B-B14F-4D97-AF65-F5344CB8AC3E}">
        <p14:creationId xmlns:p14="http://schemas.microsoft.com/office/powerpoint/2010/main" val="209443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bwMode="auto">
          <a:xfrm>
            <a:off x="0" y="7559675"/>
            <a:ext cx="10058400" cy="46038"/>
          </a:xfrm>
          <a:noFill/>
          <a:ln>
            <a:miter lim="800000"/>
            <a:headEnd/>
            <a:tailEnd/>
          </a:ln>
        </p:spPr>
        <p:txBody>
          <a:bodyPr vert="horz" wrap="square" lIns="91440" tIns="45720" rIns="91440" bIns="45720" numCol="1" anchor="t" anchorCtr="0" compatLnSpc="1">
            <a:prstTxWarp prst="textNoShape">
              <a:avLst/>
            </a:prstTxWarp>
          </a:bodyPr>
          <a:lstStyle/>
          <a:p>
            <a:r>
              <a:rPr lang="en-US">
                <a:ea typeface="Calibri" pitchFamily="34" charset="0"/>
              </a:rPr>
              <a:t>I</a:t>
            </a:r>
          </a:p>
        </p:txBody>
      </p:sp>
      <p:sp>
        <p:nvSpPr>
          <p:cNvPr id="10242" name="Main Heading"/>
          <p:cNvSpPr>
            <a:spLocks noChangeArrowheads="1"/>
          </p:cNvSpPr>
          <p:nvPr>
            <p:custDataLst>
              <p:tags r:id="rId1"/>
            </p:custDataLst>
          </p:nvPr>
        </p:nvSpPr>
        <p:spPr bwMode="gray">
          <a:xfrm>
            <a:off x="357188" y="654050"/>
            <a:ext cx="9712325" cy="627063"/>
          </a:xfrm>
          <a:prstGeom prst="rect">
            <a:avLst/>
          </a:prstGeom>
          <a:noFill/>
          <a:ln w="12700">
            <a:noFill/>
            <a:prstDash val="dash"/>
            <a:miter lim="800000"/>
            <a:headEnd/>
            <a:tailEnd/>
          </a:ln>
        </p:spPr>
        <p:txBody>
          <a:bodyPr lIns="0" tIns="0" rIns="0" bIns="0"/>
          <a:lstStyle/>
          <a:p>
            <a:pPr>
              <a:lnSpc>
                <a:spcPts val="2100"/>
              </a:lnSpc>
            </a:pPr>
            <a:r>
              <a:rPr lang="es-ES" sz="4800" b="1">
                <a:solidFill>
                  <a:schemeClr val="accent1"/>
                </a:solidFill>
                <a:latin typeface="Comic Sans MS" pitchFamily="66" charset="0"/>
              </a:rPr>
              <a:t>Índice</a:t>
            </a:r>
          </a:p>
        </p:txBody>
      </p:sp>
      <p:sp>
        <p:nvSpPr>
          <p:cNvPr id="10243" name="Main Heading"/>
          <p:cNvSpPr>
            <a:spLocks noChangeArrowheads="1"/>
          </p:cNvSpPr>
          <p:nvPr>
            <p:custDataLst>
              <p:tags r:id="rId2"/>
            </p:custDataLst>
          </p:nvPr>
        </p:nvSpPr>
        <p:spPr bwMode="gray">
          <a:xfrm>
            <a:off x="384175" y="998538"/>
            <a:ext cx="10307638" cy="6561137"/>
          </a:xfrm>
          <a:prstGeom prst="rect">
            <a:avLst/>
          </a:prstGeom>
          <a:noFill/>
          <a:ln w="12700">
            <a:noFill/>
            <a:prstDash val="dash"/>
            <a:miter lim="800000"/>
            <a:headEnd/>
            <a:tailEnd/>
          </a:ln>
        </p:spPr>
        <p:txBody>
          <a:bodyPr lIns="0" tIns="0" rIns="0" bIns="0"/>
          <a:lstStyle/>
          <a:p>
            <a:pPr>
              <a:lnSpc>
                <a:spcPts val="2100"/>
              </a:lnSpc>
            </a:pPr>
            <a:endParaRPr lang="es-ES" sz="2000" dirty="0">
              <a:solidFill>
                <a:schemeClr val="accent1"/>
              </a:solidFill>
              <a:latin typeface="Arial" charset="0"/>
            </a:endParaRPr>
          </a:p>
          <a:p>
            <a:pPr eaLnBrk="0" hangingPunct="0"/>
            <a:endParaRPr lang="es-ES" sz="2000" dirty="0">
              <a:solidFill>
                <a:schemeClr val="accent1"/>
              </a:solidFill>
              <a:latin typeface="Arial" charset="0"/>
            </a:endParaRPr>
          </a:p>
          <a:p>
            <a:pPr eaLnBrk="0" hangingPunct="0"/>
            <a:endParaRPr lang="es-ES" sz="2000" dirty="0">
              <a:solidFill>
                <a:schemeClr val="accent1"/>
              </a:solidFill>
              <a:latin typeface="Arial" charset="0"/>
            </a:endParaRPr>
          </a:p>
          <a:p>
            <a:pPr eaLnBrk="0" hangingPunct="0">
              <a:buFont typeface="Wingdings" pitchFamily="2" charset="2"/>
              <a:buChar char="q"/>
            </a:pPr>
            <a:r>
              <a:rPr lang="es-ES" sz="3600" b="1" dirty="0">
                <a:solidFill>
                  <a:schemeClr val="accent1"/>
                </a:solidFill>
                <a:latin typeface="Comic Sans MS" pitchFamily="66" charset="0"/>
              </a:rPr>
              <a:t> Ruta del viaje y fechas</a:t>
            </a:r>
          </a:p>
          <a:p>
            <a:pPr eaLnBrk="0" hangingPunct="0">
              <a:buFont typeface="Wingdings" pitchFamily="2" charset="2"/>
              <a:buChar char="q"/>
            </a:pPr>
            <a:r>
              <a:rPr lang="en-US" sz="3600" b="1" dirty="0">
                <a:solidFill>
                  <a:schemeClr val="accent1"/>
                </a:solidFill>
                <a:latin typeface="Comic Sans MS" pitchFamily="66" charset="0"/>
              </a:rPr>
              <a:t> </a:t>
            </a:r>
            <a:r>
              <a:rPr lang="en-US" sz="3600" b="1" dirty="0" err="1">
                <a:solidFill>
                  <a:schemeClr val="accent1"/>
                </a:solidFill>
                <a:latin typeface="Comic Sans MS" pitchFamily="66" charset="0"/>
              </a:rPr>
              <a:t>Expedición</a:t>
            </a:r>
            <a:r>
              <a:rPr lang="en-US" sz="3600" b="1" dirty="0">
                <a:solidFill>
                  <a:schemeClr val="accent1"/>
                </a:solidFill>
                <a:latin typeface="Comic Sans MS" pitchFamily="66" charset="0"/>
              </a:rPr>
              <a:t> Magallanes/Elcano vs. BADUM</a:t>
            </a:r>
          </a:p>
          <a:p>
            <a:pPr eaLnBrk="0" hangingPunct="0">
              <a:buFont typeface="Wingdings" pitchFamily="2" charset="2"/>
              <a:buChar char="q"/>
            </a:pPr>
            <a:r>
              <a:rPr lang="en-US" sz="3600" b="1" dirty="0">
                <a:solidFill>
                  <a:schemeClr val="accent1"/>
                </a:solidFill>
                <a:latin typeface="Comic Sans MS" pitchFamily="66" charset="0"/>
              </a:rPr>
              <a:t> </a:t>
            </a:r>
            <a:r>
              <a:rPr lang="en-US" sz="3600" b="1" dirty="0" err="1">
                <a:solidFill>
                  <a:schemeClr val="accent1"/>
                </a:solidFill>
                <a:latin typeface="Comic Sans MS" pitchFamily="66" charset="0"/>
              </a:rPr>
              <a:t>Propuesta</a:t>
            </a:r>
            <a:r>
              <a:rPr lang="en-US" sz="3600" b="1" dirty="0">
                <a:solidFill>
                  <a:schemeClr val="accent1"/>
                </a:solidFill>
                <a:latin typeface="Comic Sans MS" pitchFamily="66" charset="0"/>
              </a:rPr>
              <a:t> de </a:t>
            </a:r>
            <a:r>
              <a:rPr lang="en-US" sz="3600" b="1" dirty="0" err="1">
                <a:solidFill>
                  <a:schemeClr val="accent1"/>
                </a:solidFill>
                <a:latin typeface="Comic Sans MS" pitchFamily="66" charset="0"/>
              </a:rPr>
              <a:t>puertos</a:t>
            </a:r>
            <a:r>
              <a:rPr lang="en-US" sz="3600" b="1" dirty="0">
                <a:solidFill>
                  <a:schemeClr val="accent1"/>
                </a:solidFill>
                <a:latin typeface="Comic Sans MS" pitchFamily="66" charset="0"/>
              </a:rPr>
              <a:t> con </a:t>
            </a:r>
            <a:r>
              <a:rPr lang="en-US" sz="3600" b="1" dirty="0" err="1">
                <a:solidFill>
                  <a:schemeClr val="accent1"/>
                </a:solidFill>
                <a:latin typeface="Comic Sans MS" pitchFamily="66" charset="0"/>
              </a:rPr>
              <a:t>conferencias</a:t>
            </a:r>
            <a:endParaRPr lang="en-US" sz="3600" b="1" dirty="0">
              <a:solidFill>
                <a:schemeClr val="accent1"/>
              </a:solidFill>
              <a:latin typeface="Comic Sans MS" pitchFamily="66" charset="0"/>
            </a:endParaRPr>
          </a:p>
          <a:p>
            <a:pPr eaLnBrk="0" hangingPunct="0">
              <a:buFont typeface="Wingdings" pitchFamily="2" charset="2"/>
              <a:buChar char="q"/>
            </a:pPr>
            <a:r>
              <a:rPr lang="en-US" sz="3600" b="1" dirty="0">
                <a:solidFill>
                  <a:schemeClr val="accent1"/>
                </a:solidFill>
                <a:latin typeface="Comic Sans MS" pitchFamily="66" charset="0"/>
              </a:rPr>
              <a:t> </a:t>
            </a:r>
            <a:r>
              <a:rPr lang="en-US" sz="3600" b="1" dirty="0" err="1">
                <a:solidFill>
                  <a:schemeClr val="accent1"/>
                </a:solidFill>
                <a:latin typeface="Comic Sans MS" pitchFamily="66" charset="0"/>
              </a:rPr>
              <a:t>Seleccion</a:t>
            </a:r>
            <a:r>
              <a:rPr lang="en-US" sz="3600" b="1" dirty="0">
                <a:solidFill>
                  <a:schemeClr val="accent1"/>
                </a:solidFill>
                <a:latin typeface="Comic Sans MS" pitchFamily="66" charset="0"/>
              </a:rPr>
              <a:t> y </a:t>
            </a:r>
            <a:r>
              <a:rPr lang="en-US" sz="3600" b="1" dirty="0" err="1">
                <a:solidFill>
                  <a:schemeClr val="accent1"/>
                </a:solidFill>
                <a:latin typeface="Comic Sans MS" pitchFamily="66" charset="0"/>
              </a:rPr>
              <a:t>disponibilidad</a:t>
            </a:r>
            <a:r>
              <a:rPr lang="en-US" sz="3600" b="1" dirty="0">
                <a:solidFill>
                  <a:schemeClr val="accent1"/>
                </a:solidFill>
                <a:latin typeface="Comic Sans MS" pitchFamily="66" charset="0"/>
              </a:rPr>
              <a:t> de </a:t>
            </a:r>
            <a:r>
              <a:rPr lang="en-US" sz="3600" b="1" dirty="0" err="1">
                <a:solidFill>
                  <a:schemeClr val="accent1"/>
                </a:solidFill>
                <a:latin typeface="Comic Sans MS" pitchFamily="66" charset="0"/>
              </a:rPr>
              <a:t>tripulantes</a:t>
            </a:r>
            <a:r>
              <a:rPr lang="en-US" sz="3600" b="1" dirty="0">
                <a:solidFill>
                  <a:schemeClr val="accent1"/>
                </a:solidFill>
                <a:latin typeface="Comic Sans MS" pitchFamily="66" charset="0"/>
              </a:rPr>
              <a:t> </a:t>
            </a:r>
          </a:p>
          <a:p>
            <a:pPr eaLnBrk="0" hangingPunct="0">
              <a:buFont typeface="Wingdings" pitchFamily="2" charset="2"/>
              <a:buChar char="q"/>
            </a:pPr>
            <a:r>
              <a:rPr lang="en-US" sz="3600" b="1" dirty="0">
                <a:solidFill>
                  <a:schemeClr val="accent1"/>
                </a:solidFill>
                <a:latin typeface="Comic Sans MS" pitchFamily="66" charset="0"/>
              </a:rPr>
              <a:t> </a:t>
            </a:r>
            <a:r>
              <a:rPr lang="en-US" sz="3600" b="1" dirty="0" err="1">
                <a:solidFill>
                  <a:schemeClr val="accent1"/>
                </a:solidFill>
                <a:latin typeface="Comic Sans MS" pitchFamily="66" charset="0"/>
              </a:rPr>
              <a:t>Propuesta</a:t>
            </a:r>
            <a:r>
              <a:rPr lang="en-US" sz="3600" b="1" dirty="0">
                <a:solidFill>
                  <a:schemeClr val="accent1"/>
                </a:solidFill>
                <a:latin typeface="Comic Sans MS" pitchFamily="66" charset="0"/>
              </a:rPr>
              <a:t> de </a:t>
            </a:r>
            <a:r>
              <a:rPr lang="en-US" sz="3600" b="1" dirty="0" err="1">
                <a:solidFill>
                  <a:schemeClr val="accent1"/>
                </a:solidFill>
                <a:latin typeface="Comic Sans MS" pitchFamily="66" charset="0"/>
              </a:rPr>
              <a:t>Circunnavegación</a:t>
            </a:r>
            <a:r>
              <a:rPr lang="en-US" sz="3600" b="1" dirty="0">
                <a:solidFill>
                  <a:schemeClr val="accent1"/>
                </a:solidFill>
                <a:latin typeface="Comic Sans MS" pitchFamily="66" charset="0"/>
              </a:rPr>
              <a:t> </a:t>
            </a:r>
            <a:r>
              <a:rPr lang="en-US" sz="3600" b="1" dirty="0" err="1">
                <a:solidFill>
                  <a:schemeClr val="accent1"/>
                </a:solidFill>
                <a:latin typeface="Comic Sans MS" pitchFamily="66" charset="0"/>
              </a:rPr>
              <a:t>en</a:t>
            </a:r>
            <a:r>
              <a:rPr lang="en-US" sz="3600" b="1" dirty="0">
                <a:solidFill>
                  <a:schemeClr val="accent1"/>
                </a:solidFill>
                <a:latin typeface="Comic Sans MS" pitchFamily="66" charset="0"/>
              </a:rPr>
              <a:t> 6 </a:t>
            </a:r>
            <a:r>
              <a:rPr lang="en-US" sz="3600" b="1" dirty="0" err="1">
                <a:solidFill>
                  <a:schemeClr val="accent1"/>
                </a:solidFill>
                <a:latin typeface="Comic Sans MS" pitchFamily="66" charset="0"/>
              </a:rPr>
              <a:t>Etapas</a:t>
            </a:r>
            <a:endParaRPr lang="en-US" sz="3600" b="1" dirty="0">
              <a:solidFill>
                <a:schemeClr val="accent1"/>
              </a:solidFill>
              <a:latin typeface="Comic Sans MS" pitchFamily="66" charset="0"/>
            </a:endParaRPr>
          </a:p>
          <a:p>
            <a:pPr eaLnBrk="0" hangingPunct="0">
              <a:buFont typeface="Wingdings" pitchFamily="2" charset="2"/>
              <a:buChar char="q"/>
            </a:pPr>
            <a:endParaRPr lang="es-ES" sz="3600" b="1"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0" y="7559675"/>
            <a:ext cx="10058400" cy="46038"/>
          </a:xfrm>
          <a:noFill/>
          <a:ln>
            <a:miter lim="800000"/>
            <a:headEnd/>
            <a:tailEnd/>
          </a:ln>
        </p:spPr>
        <p:txBody>
          <a:bodyPr vert="horz" wrap="square" lIns="91440" tIns="45720" rIns="91440" bIns="45720" numCol="1" anchor="t" anchorCtr="0" compatLnSpc="1">
            <a:prstTxWarp prst="textNoShape">
              <a:avLst/>
            </a:prstTxWarp>
          </a:bodyPr>
          <a:lstStyle/>
          <a:p>
            <a:endParaRPr lang="es-ES">
              <a:ea typeface="Calibri" pitchFamily="34" charset="0"/>
            </a:endParaRPr>
          </a:p>
        </p:txBody>
      </p:sp>
      <p:pic>
        <p:nvPicPr>
          <p:cNvPr id="17410" name="Picture 2" descr="https://upload.wikimedia.org/wikipedia/commons/thumb/2/2c/Magellan_Elcano_Circumnavigation-es.svg/1200px-Magellan_Elcano_Circumnavigation-es.svg.png"/>
          <p:cNvPicPr>
            <a:picLocks noChangeAspect="1" noChangeArrowheads="1"/>
          </p:cNvPicPr>
          <p:nvPr/>
        </p:nvPicPr>
        <p:blipFill>
          <a:blip r:embed="rId3"/>
          <a:srcRect/>
          <a:stretch>
            <a:fillRect/>
          </a:stretch>
        </p:blipFill>
        <p:spPr bwMode="auto">
          <a:xfrm>
            <a:off x="96044" y="1754187"/>
            <a:ext cx="10210800" cy="5181600"/>
          </a:xfrm>
          <a:prstGeom prst="rect">
            <a:avLst/>
          </a:prstGeom>
          <a:noFill/>
          <a:ln w="9525">
            <a:noFill/>
            <a:miter lim="800000"/>
            <a:headEnd/>
            <a:tailEnd/>
          </a:ln>
        </p:spPr>
      </p:pic>
      <p:sp>
        <p:nvSpPr>
          <p:cNvPr id="17411" name="Main Heading"/>
          <p:cNvSpPr>
            <a:spLocks noChangeArrowheads="1"/>
          </p:cNvSpPr>
          <p:nvPr>
            <p:custDataLst>
              <p:tags r:id="rId1"/>
            </p:custDataLst>
          </p:nvPr>
        </p:nvSpPr>
        <p:spPr bwMode="gray">
          <a:xfrm>
            <a:off x="344488" y="503238"/>
            <a:ext cx="9713912" cy="627062"/>
          </a:xfrm>
          <a:prstGeom prst="rect">
            <a:avLst/>
          </a:prstGeom>
          <a:noFill/>
          <a:ln w="12700">
            <a:noFill/>
            <a:prstDash val="dash"/>
            <a:miter lim="800000"/>
            <a:headEnd/>
            <a:tailEnd/>
          </a:ln>
        </p:spPr>
        <p:txBody>
          <a:bodyPr lIns="0" tIns="0" rIns="0" bIns="0"/>
          <a:lstStyle/>
          <a:p>
            <a:pPr algn="ctr">
              <a:lnSpc>
                <a:spcPts val="2100"/>
              </a:lnSpc>
            </a:pPr>
            <a:r>
              <a:rPr lang="es-ES" sz="4400" b="1" dirty="0">
                <a:solidFill>
                  <a:schemeClr val="accent1"/>
                </a:solidFill>
                <a:latin typeface="Comic Sans MS" pitchFamily="66" charset="0"/>
              </a:rPr>
              <a:t>Magallanes/Elcano vs. BADUM</a:t>
            </a:r>
          </a:p>
        </p:txBody>
      </p:sp>
      <mc:AlternateContent xmlns:mc="http://schemas.openxmlformats.org/markup-compatibility/2006" xmlns:p14="http://schemas.microsoft.com/office/powerpoint/2010/main">
        <mc:Choice Requires="p14">
          <p:contentPart p14:bwMode="auto" r:id="rId4">
            <p14:nvContentPartPr>
              <p14:cNvPr id="4" name="Entrada de lápiz 3"/>
              <p14:cNvContentPartPr/>
              <p14:nvPr/>
            </p14:nvContentPartPr>
            <p14:xfrm>
              <a:off x="78704" y="3141924"/>
              <a:ext cx="4619808" cy="2910240"/>
            </p14:xfrm>
          </p:contentPart>
        </mc:Choice>
        <mc:Fallback xmlns="">
          <p:pic>
            <p:nvPicPr>
              <p:cNvPr id="4" name="Entrada de lápiz 3"/>
              <p:cNvPicPr/>
              <p:nvPr/>
            </p:nvPicPr>
            <p:blipFill>
              <a:blip r:embed="rId5"/>
              <a:stretch>
                <a:fillRect/>
              </a:stretch>
            </p:blipFill>
            <p:spPr>
              <a:xfrm>
                <a:off x="64304" y="3127524"/>
                <a:ext cx="4648608" cy="293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p14:cNvContentPartPr/>
              <p14:nvPr/>
            </p14:nvContentPartPr>
            <p14:xfrm>
              <a:off x="2627216" y="3082884"/>
              <a:ext cx="7674624" cy="2414304"/>
            </p14:xfrm>
          </p:contentPart>
        </mc:Choice>
        <mc:Fallback xmlns="">
          <p:pic>
            <p:nvPicPr>
              <p:cNvPr id="6" name="Entrada de lápiz 5"/>
              <p:cNvPicPr/>
              <p:nvPr/>
            </p:nvPicPr>
            <p:blipFill>
              <a:blip r:embed="rId7"/>
              <a:stretch>
                <a:fillRect/>
              </a:stretch>
            </p:blipFill>
            <p:spPr>
              <a:xfrm>
                <a:off x="2612816" y="3068483"/>
                <a:ext cx="7703425" cy="2443106"/>
              </a:xfrm>
              <a:prstGeom prst="rect">
                <a:avLst/>
              </a:prstGeom>
            </p:spPr>
          </p:pic>
        </mc:Fallback>
      </mc:AlternateContent>
    </p:spTree>
    <p:extLst>
      <p:ext uri="{BB962C8B-B14F-4D97-AF65-F5344CB8AC3E}">
        <p14:creationId xmlns:p14="http://schemas.microsoft.com/office/powerpoint/2010/main" val="417024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bwMode="auto">
          <a:xfrm>
            <a:off x="206375" y="30163"/>
            <a:ext cx="10452100" cy="822325"/>
          </a:xfrm>
          <a:noFill/>
          <a:ln>
            <a:miter lim="800000"/>
            <a:headEnd/>
            <a:tailEnd/>
          </a:ln>
        </p:spPr>
        <p:txBody>
          <a:bodyPr vert="horz" wrap="square" lIns="91440" tIns="45720" rIns="91440" bIns="45720" numCol="1" anchor="t" anchorCtr="0" compatLnSpc="1">
            <a:prstTxWarp prst="textNoShape">
              <a:avLst/>
            </a:prstTxWarp>
          </a:bodyPr>
          <a:lstStyle/>
          <a:p>
            <a:r>
              <a:rPr lang="en-US" sz="4000" dirty="0" err="1">
                <a:latin typeface="Comic Sans MS" pitchFamily="66" charset="0"/>
                <a:cs typeface="Arial" charset="0"/>
              </a:rPr>
              <a:t>Ruta</a:t>
            </a:r>
            <a:r>
              <a:rPr lang="en-US" sz="4000" dirty="0">
                <a:latin typeface="Comic Sans MS" pitchFamily="66" charset="0"/>
                <a:cs typeface="Arial" charset="0"/>
              </a:rPr>
              <a:t> del </a:t>
            </a:r>
            <a:r>
              <a:rPr lang="en-US" sz="4000" dirty="0" err="1">
                <a:latin typeface="Comic Sans MS" pitchFamily="66" charset="0"/>
                <a:cs typeface="Arial" charset="0"/>
              </a:rPr>
              <a:t>Viaje</a:t>
            </a:r>
            <a:r>
              <a:rPr lang="en-US" sz="4000" dirty="0">
                <a:latin typeface="Comic Sans MS" pitchFamily="66" charset="0"/>
                <a:cs typeface="Arial" charset="0"/>
              </a:rPr>
              <a:t> y </a:t>
            </a:r>
            <a:r>
              <a:rPr lang="en-US" sz="4000" dirty="0" err="1">
                <a:latin typeface="Comic Sans MS" pitchFamily="66" charset="0"/>
                <a:cs typeface="Arial" charset="0"/>
              </a:rPr>
              <a:t>Fechas</a:t>
            </a:r>
            <a:endParaRPr lang="en-US" sz="4000" dirty="0">
              <a:latin typeface="Comic Sans MS" pitchFamily="66" charset="0"/>
              <a:cs typeface="Arial" charset="0"/>
            </a:endParaRPr>
          </a:p>
        </p:txBody>
      </p:sp>
      <p:sp>
        <p:nvSpPr>
          <p:cNvPr id="13314" name="Subtitle 2"/>
          <p:cNvSpPr>
            <a:spLocks noGrp="1"/>
          </p:cNvSpPr>
          <p:nvPr>
            <p:ph type="subTitle" idx="1"/>
          </p:nvPr>
        </p:nvSpPr>
        <p:spPr>
          <a:xfrm>
            <a:off x="620713" y="1112838"/>
            <a:ext cx="10071100" cy="8278812"/>
          </a:xfrm>
        </p:spPr>
        <p:txBody>
          <a:bodyPr/>
          <a:lstStyle/>
          <a:p>
            <a:pPr algn="l" eaLnBrk="1" hangingPunct="1"/>
            <a:r>
              <a:rPr lang="en-US" sz="1800" b="1" dirty="0" err="1">
                <a:solidFill>
                  <a:schemeClr val="accent1"/>
                </a:solidFill>
                <a:latin typeface="Comic Sans MS" pitchFamily="66" charset="0"/>
                <a:cs typeface="Arial" charset="0"/>
              </a:rPr>
              <a:t>Siguiendo</a:t>
            </a:r>
            <a:r>
              <a:rPr lang="en-US" sz="1800" b="1" dirty="0">
                <a:solidFill>
                  <a:schemeClr val="accent1"/>
                </a:solidFill>
                <a:latin typeface="Comic Sans MS" pitchFamily="66" charset="0"/>
                <a:cs typeface="Arial" charset="0"/>
              </a:rPr>
              <a:t> las </a:t>
            </a:r>
            <a:r>
              <a:rPr lang="en-US" sz="1800" b="1" dirty="0" err="1">
                <a:solidFill>
                  <a:schemeClr val="accent1"/>
                </a:solidFill>
                <a:latin typeface="Comic Sans MS" pitchFamily="66" charset="0"/>
                <a:cs typeface="Arial" charset="0"/>
              </a:rPr>
              <a:t>recomendaciones</a:t>
            </a:r>
            <a:r>
              <a:rPr lang="en-US" sz="1800" b="1" dirty="0">
                <a:solidFill>
                  <a:schemeClr val="accent1"/>
                </a:solidFill>
                <a:latin typeface="Comic Sans MS" pitchFamily="66" charset="0"/>
                <a:cs typeface="Arial" charset="0"/>
              </a:rPr>
              <a:t> y </a:t>
            </a:r>
            <a:r>
              <a:rPr lang="en-US" sz="1800" b="1" dirty="0" err="1">
                <a:solidFill>
                  <a:schemeClr val="accent1"/>
                </a:solidFill>
                <a:latin typeface="Comic Sans MS" pitchFamily="66" charset="0"/>
                <a:cs typeface="Arial" charset="0"/>
              </a:rPr>
              <a:t>sugerencias</a:t>
            </a:r>
            <a:r>
              <a:rPr lang="en-US" sz="1800" b="1" dirty="0">
                <a:solidFill>
                  <a:schemeClr val="accent1"/>
                </a:solidFill>
                <a:latin typeface="Comic Sans MS" pitchFamily="66" charset="0"/>
                <a:cs typeface="Arial" charset="0"/>
              </a:rPr>
              <a:t> del Instituto de Historia y </a:t>
            </a:r>
            <a:r>
              <a:rPr lang="en-US" sz="1800" b="1" dirty="0" err="1">
                <a:solidFill>
                  <a:schemeClr val="accent1"/>
                </a:solidFill>
                <a:latin typeface="Comic Sans MS" pitchFamily="66" charset="0"/>
                <a:cs typeface="Arial" charset="0"/>
              </a:rPr>
              <a:t>Cultura</a:t>
            </a:r>
            <a:r>
              <a:rPr lang="en-US" sz="1800" b="1" dirty="0">
                <a:solidFill>
                  <a:schemeClr val="accent1"/>
                </a:solidFill>
                <a:latin typeface="Comic Sans MS" pitchFamily="66" charset="0"/>
                <a:cs typeface="Arial" charset="0"/>
              </a:rPr>
              <a:t> Naval, </a:t>
            </a:r>
            <a:r>
              <a:rPr lang="en-US" sz="1800" b="1" dirty="0" err="1">
                <a:solidFill>
                  <a:schemeClr val="accent1"/>
                </a:solidFill>
                <a:latin typeface="Comic Sans MS" pitchFamily="66" charset="0"/>
                <a:cs typeface="Arial" charset="0"/>
              </a:rPr>
              <a:t>sobre</a:t>
            </a:r>
            <a:r>
              <a:rPr lang="en-US" sz="1800" b="1" dirty="0">
                <a:solidFill>
                  <a:schemeClr val="accent1"/>
                </a:solidFill>
                <a:latin typeface="Comic Sans MS" pitchFamily="66" charset="0"/>
                <a:cs typeface="Arial" charset="0"/>
              </a:rPr>
              <a:t> las </a:t>
            </a:r>
            <a:r>
              <a:rPr lang="en-US" sz="1800" b="1" dirty="0" err="1">
                <a:solidFill>
                  <a:schemeClr val="accent1"/>
                </a:solidFill>
                <a:latin typeface="Comic Sans MS" pitchFamily="66" charset="0"/>
                <a:cs typeface="Arial" charset="0"/>
              </a:rPr>
              <a:t>fechas</a:t>
            </a:r>
            <a:r>
              <a:rPr lang="en-US" sz="1800" b="1" dirty="0">
                <a:solidFill>
                  <a:schemeClr val="accent1"/>
                </a:solidFill>
                <a:latin typeface="Comic Sans MS" pitchFamily="66" charset="0"/>
                <a:cs typeface="Arial" charset="0"/>
              </a:rPr>
              <a:t> y </a:t>
            </a:r>
            <a:r>
              <a:rPr lang="en-US" sz="1800" b="1" dirty="0" err="1">
                <a:solidFill>
                  <a:schemeClr val="accent1"/>
                </a:solidFill>
                <a:latin typeface="Comic Sans MS" pitchFamily="66" charset="0"/>
                <a:cs typeface="Arial" charset="0"/>
              </a:rPr>
              <a:t>derrota</a:t>
            </a:r>
            <a:r>
              <a:rPr lang="en-US" sz="1800" b="1" dirty="0">
                <a:solidFill>
                  <a:schemeClr val="accent1"/>
                </a:solidFill>
                <a:latin typeface="Comic Sans MS" pitchFamily="66" charset="0"/>
                <a:cs typeface="Arial" charset="0"/>
              </a:rPr>
              <a:t> a </a:t>
            </a:r>
            <a:r>
              <a:rPr lang="en-US" sz="1800" b="1" dirty="0" err="1">
                <a:solidFill>
                  <a:schemeClr val="accent1"/>
                </a:solidFill>
                <a:latin typeface="Comic Sans MS" pitchFamily="66" charset="0"/>
                <a:cs typeface="Arial" charset="0"/>
              </a:rPr>
              <a:t>seguir</a:t>
            </a:r>
            <a:r>
              <a:rPr lang="en-US" sz="1800" b="1" dirty="0">
                <a:solidFill>
                  <a:schemeClr val="accent1"/>
                </a:solidFill>
                <a:latin typeface="Comic Sans MS" pitchFamily="66" charset="0"/>
                <a:cs typeface="Arial" charset="0"/>
              </a:rPr>
              <a:t>, el plan </a:t>
            </a:r>
            <a:r>
              <a:rPr lang="en-US" sz="1800" b="1" dirty="0" err="1">
                <a:solidFill>
                  <a:schemeClr val="accent1"/>
                </a:solidFill>
                <a:latin typeface="Comic Sans MS" pitchFamily="66" charset="0"/>
                <a:cs typeface="Arial" charset="0"/>
              </a:rPr>
              <a:t>inicial</a:t>
            </a:r>
            <a:r>
              <a:rPr lang="en-US" sz="1800" b="1" dirty="0">
                <a:solidFill>
                  <a:schemeClr val="accent1"/>
                </a:solidFill>
                <a:latin typeface="Comic Sans MS" pitchFamily="66" charset="0"/>
                <a:cs typeface="Arial" charset="0"/>
              </a:rPr>
              <a:t> ha </a:t>
            </a:r>
            <a:r>
              <a:rPr lang="en-US" sz="1800" b="1" dirty="0" err="1">
                <a:solidFill>
                  <a:schemeClr val="accent1"/>
                </a:solidFill>
                <a:latin typeface="Comic Sans MS" pitchFamily="66" charset="0"/>
                <a:cs typeface="Arial" charset="0"/>
              </a:rPr>
              <a:t>sido</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adaptado</a:t>
            </a:r>
            <a:r>
              <a:rPr lang="en-US" sz="1800" b="1" dirty="0">
                <a:solidFill>
                  <a:schemeClr val="accent1"/>
                </a:solidFill>
                <a:latin typeface="Comic Sans MS" pitchFamily="66" charset="0"/>
                <a:cs typeface="Arial" charset="0"/>
              </a:rPr>
              <a:t> de </a:t>
            </a:r>
            <a:r>
              <a:rPr lang="en-US" sz="1800" b="1" dirty="0" err="1">
                <a:solidFill>
                  <a:schemeClr val="accent1"/>
                </a:solidFill>
                <a:latin typeface="Comic Sans MS" pitchFamily="66" charset="0"/>
                <a:cs typeface="Arial" charset="0"/>
              </a:rPr>
              <a:t>manera</a:t>
            </a:r>
            <a:r>
              <a:rPr lang="en-US" sz="1800" b="1" dirty="0">
                <a:solidFill>
                  <a:schemeClr val="accent1"/>
                </a:solidFill>
                <a:latin typeface="Comic Sans MS" pitchFamily="66" charset="0"/>
                <a:cs typeface="Arial" charset="0"/>
              </a:rPr>
              <a:t> que se </a:t>
            </a:r>
            <a:r>
              <a:rPr lang="en-US" sz="1800" b="1" dirty="0" err="1">
                <a:solidFill>
                  <a:schemeClr val="accent1"/>
                </a:solidFill>
                <a:latin typeface="Comic Sans MS" pitchFamily="66" charset="0"/>
                <a:cs typeface="Arial" charset="0"/>
              </a:rPr>
              <a:t>ajusten</a:t>
            </a:r>
            <a:r>
              <a:rPr lang="en-US" sz="1800" b="1" dirty="0">
                <a:solidFill>
                  <a:schemeClr val="accent1"/>
                </a:solidFill>
                <a:latin typeface="Comic Sans MS" pitchFamily="66" charset="0"/>
                <a:cs typeface="Arial" charset="0"/>
              </a:rPr>
              <a:t> lo mas </a:t>
            </a:r>
            <a:r>
              <a:rPr lang="en-US" sz="1800" b="1" dirty="0" err="1">
                <a:solidFill>
                  <a:schemeClr val="accent1"/>
                </a:solidFill>
                <a:latin typeface="Comic Sans MS" pitchFamily="66" charset="0"/>
                <a:cs typeface="Arial" charset="0"/>
              </a:rPr>
              <a:t>posibles</a:t>
            </a:r>
            <a:r>
              <a:rPr lang="en-US" sz="1800" b="1" dirty="0">
                <a:solidFill>
                  <a:schemeClr val="accent1"/>
                </a:solidFill>
                <a:latin typeface="Comic Sans MS" pitchFamily="66" charset="0"/>
                <a:cs typeface="Arial" charset="0"/>
              </a:rPr>
              <a:t> a las de la </a:t>
            </a:r>
            <a:r>
              <a:rPr lang="en-US" sz="1800" b="1" dirty="0" err="1">
                <a:solidFill>
                  <a:schemeClr val="accent1"/>
                </a:solidFill>
                <a:latin typeface="Comic Sans MS" pitchFamily="66" charset="0"/>
                <a:cs typeface="Arial" charset="0"/>
              </a:rPr>
              <a:t>expedición</a:t>
            </a:r>
            <a:r>
              <a:rPr lang="en-US" sz="1800" b="1" dirty="0">
                <a:solidFill>
                  <a:schemeClr val="accent1"/>
                </a:solidFill>
                <a:latin typeface="Comic Sans MS" pitchFamily="66" charset="0"/>
                <a:cs typeface="Arial" charset="0"/>
              </a:rPr>
              <a:t> Magallanes /Elcano:</a:t>
            </a:r>
          </a:p>
          <a:p>
            <a:pPr lvl="1" algn="l" eaLnBrk="1" hangingPunct="1"/>
            <a:r>
              <a:rPr lang="en-US" sz="1600" b="1" dirty="0">
                <a:solidFill>
                  <a:schemeClr val="accent1"/>
                </a:solidFill>
                <a:latin typeface="Comic Sans MS" pitchFamily="66" charset="0"/>
                <a:cs typeface="Arial" charset="0"/>
              </a:rPr>
              <a:t>Sevilla, </a:t>
            </a:r>
            <a:r>
              <a:rPr lang="en-US" sz="1600" b="1" dirty="0" err="1">
                <a:solidFill>
                  <a:schemeClr val="accent1"/>
                </a:solidFill>
                <a:latin typeface="Comic Sans MS" pitchFamily="66" charset="0"/>
                <a:cs typeface="Arial" charset="0"/>
              </a:rPr>
              <a:t>Sanlúcar</a:t>
            </a:r>
            <a:r>
              <a:rPr lang="en-US" sz="1600" b="1" dirty="0">
                <a:solidFill>
                  <a:schemeClr val="accent1"/>
                </a:solidFill>
                <a:latin typeface="Comic Sans MS" pitchFamily="66" charset="0"/>
                <a:cs typeface="Arial" charset="0"/>
              </a:rPr>
              <a:t>, Tenerife, Río de Janeiro, Buenos Aires, San Julian, </a:t>
            </a:r>
            <a:r>
              <a:rPr lang="en-US" sz="1600" b="1" dirty="0" err="1">
                <a:solidFill>
                  <a:schemeClr val="accent1"/>
                </a:solidFill>
                <a:latin typeface="Comic Sans MS" pitchFamily="66" charset="0"/>
                <a:cs typeface="Arial" charset="0"/>
              </a:rPr>
              <a:t>Estrecho</a:t>
            </a:r>
            <a:r>
              <a:rPr lang="en-US" sz="1600" b="1" dirty="0">
                <a:solidFill>
                  <a:schemeClr val="accent1"/>
                </a:solidFill>
                <a:latin typeface="Comic Sans MS" pitchFamily="66" charset="0"/>
                <a:cs typeface="Arial" charset="0"/>
              </a:rPr>
              <a:t> de Magallanes, Valparaiso, Callao, Galápagos, Guam, </a:t>
            </a:r>
            <a:r>
              <a:rPr lang="en-US" sz="1600" b="1" dirty="0" err="1">
                <a:solidFill>
                  <a:schemeClr val="accent1"/>
                </a:solidFill>
                <a:latin typeface="Comic Sans MS" pitchFamily="66" charset="0"/>
                <a:cs typeface="Arial" charset="0"/>
              </a:rPr>
              <a:t>Matcan</a:t>
            </a:r>
            <a:r>
              <a:rPr lang="en-US" sz="1600" b="1" dirty="0">
                <a:solidFill>
                  <a:schemeClr val="accent1"/>
                </a:solidFill>
                <a:latin typeface="Comic Sans MS" pitchFamily="66" charset="0"/>
                <a:cs typeface="Arial" charset="0"/>
              </a:rPr>
              <a:t> Filipinas, Timor, Ciudad del Cabo, Islas de Cabo Verde, </a:t>
            </a:r>
            <a:r>
              <a:rPr lang="en-US" sz="1600" b="1" dirty="0" err="1">
                <a:solidFill>
                  <a:schemeClr val="accent1"/>
                </a:solidFill>
                <a:latin typeface="Comic Sans MS" pitchFamily="66" charset="0"/>
                <a:cs typeface="Arial" charset="0"/>
              </a:rPr>
              <a:t>Sanlúcar</a:t>
            </a:r>
            <a:r>
              <a:rPr lang="en-US" sz="1600" b="1" dirty="0">
                <a:solidFill>
                  <a:schemeClr val="accent1"/>
                </a:solidFill>
                <a:latin typeface="Comic Sans MS" pitchFamily="66" charset="0"/>
                <a:cs typeface="Arial" charset="0"/>
              </a:rPr>
              <a:t>.</a:t>
            </a:r>
            <a:endParaRPr lang="es-ES" sz="1600" b="1" dirty="0">
              <a:solidFill>
                <a:schemeClr val="accent1"/>
              </a:solidFill>
              <a:latin typeface="Comic Sans MS" pitchFamily="66" charset="0"/>
              <a:cs typeface="Arial" charset="0"/>
            </a:endParaRPr>
          </a:p>
          <a:p>
            <a:pPr algn="l" eaLnBrk="1" hangingPunct="1"/>
            <a:r>
              <a:rPr lang="en-US" sz="1800" b="1" dirty="0">
                <a:solidFill>
                  <a:schemeClr val="accent1"/>
                </a:solidFill>
                <a:latin typeface="Comic Sans MS" pitchFamily="66" charset="0"/>
                <a:cs typeface="Arial" charset="0"/>
              </a:rPr>
              <a:t>De </a:t>
            </a:r>
            <a:r>
              <a:rPr lang="en-US" sz="1800" b="1" dirty="0" err="1">
                <a:solidFill>
                  <a:schemeClr val="accent1"/>
                </a:solidFill>
                <a:latin typeface="Comic Sans MS" pitchFamily="66" charset="0"/>
                <a:cs typeface="Arial" charset="0"/>
              </a:rPr>
              <a:t>igual</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manera</a:t>
            </a:r>
            <a:r>
              <a:rPr lang="en-US" sz="1800" b="1" dirty="0">
                <a:solidFill>
                  <a:schemeClr val="accent1"/>
                </a:solidFill>
                <a:latin typeface="Comic Sans MS" pitchFamily="66" charset="0"/>
                <a:cs typeface="Arial" charset="0"/>
              </a:rPr>
              <a:t>, las </a:t>
            </a:r>
            <a:r>
              <a:rPr lang="en-US" sz="1800" b="1" dirty="0" err="1">
                <a:solidFill>
                  <a:schemeClr val="accent1"/>
                </a:solidFill>
                <a:latin typeface="Comic Sans MS" pitchFamily="66" charset="0"/>
                <a:cs typeface="Arial" charset="0"/>
              </a:rPr>
              <a:t>fechas</a:t>
            </a:r>
            <a:r>
              <a:rPr lang="en-US" sz="1800" b="1" dirty="0">
                <a:solidFill>
                  <a:schemeClr val="accent1"/>
                </a:solidFill>
                <a:latin typeface="Comic Sans MS" pitchFamily="66" charset="0"/>
                <a:cs typeface="Arial" charset="0"/>
              </a:rPr>
              <a:t> se </a:t>
            </a:r>
            <a:r>
              <a:rPr lang="en-US" sz="1800" b="1" dirty="0" err="1">
                <a:solidFill>
                  <a:schemeClr val="accent1"/>
                </a:solidFill>
                <a:latin typeface="Comic Sans MS" pitchFamily="66" charset="0"/>
                <a:cs typeface="Arial" charset="0"/>
              </a:rPr>
              <a:t>ajustan</a:t>
            </a:r>
            <a:r>
              <a:rPr lang="en-US" sz="1800" b="1" dirty="0">
                <a:solidFill>
                  <a:schemeClr val="accent1"/>
                </a:solidFill>
                <a:latin typeface="Comic Sans MS" pitchFamily="66" charset="0"/>
                <a:cs typeface="Arial" charset="0"/>
              </a:rPr>
              <a:t> a </a:t>
            </a:r>
            <a:r>
              <a:rPr lang="en-US" sz="1800" b="1" dirty="0" err="1">
                <a:solidFill>
                  <a:schemeClr val="accent1"/>
                </a:solidFill>
                <a:latin typeface="Comic Sans MS" pitchFamily="66" charset="0"/>
                <a:cs typeface="Arial" charset="0"/>
              </a:rPr>
              <a:t>una</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duración</a:t>
            </a:r>
            <a:r>
              <a:rPr lang="en-US" sz="1800" b="1" dirty="0">
                <a:solidFill>
                  <a:schemeClr val="accent1"/>
                </a:solidFill>
                <a:latin typeface="Comic Sans MS" pitchFamily="66" charset="0"/>
                <a:cs typeface="Arial" charset="0"/>
              </a:rPr>
              <a:t> global de </a:t>
            </a:r>
            <a:r>
              <a:rPr lang="en-US" sz="1800" b="1" dirty="0" err="1">
                <a:solidFill>
                  <a:schemeClr val="accent1"/>
                </a:solidFill>
                <a:latin typeface="Comic Sans MS" pitchFamily="66" charset="0"/>
                <a:cs typeface="Arial" charset="0"/>
              </a:rPr>
              <a:t>tres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años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respetando</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los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hitos</a:t>
            </a:r>
            <a:r>
              <a:rPr lang="en-US" sz="1800" b="1" dirty="0">
                <a:solidFill>
                  <a:schemeClr val="accent1"/>
                </a:solidFill>
                <a:latin typeface="Comic Sans MS" pitchFamily="66" charset="0"/>
                <a:cs typeface="Arial" charset="0"/>
              </a:rPr>
              <a:t> Clave del V </a:t>
            </a:r>
            <a:r>
              <a:rPr lang="en-US" sz="1800" b="1" dirty="0" err="1">
                <a:solidFill>
                  <a:schemeClr val="accent1"/>
                </a:solidFill>
                <a:latin typeface="Comic Sans MS" pitchFamily="66" charset="0"/>
                <a:cs typeface="Arial" charset="0"/>
              </a:rPr>
              <a:t>Centenario</a:t>
            </a:r>
            <a:r>
              <a:rPr lang="en-US" sz="1800" b="1" dirty="0">
                <a:solidFill>
                  <a:schemeClr val="accent1"/>
                </a:solidFill>
                <a:latin typeface="Comic Sans MS" pitchFamily="66" charset="0"/>
                <a:cs typeface="Arial" charset="0"/>
              </a:rPr>
              <a:t>:</a:t>
            </a:r>
          </a:p>
          <a:p>
            <a:pPr lvl="1" algn="l" eaLnBrk="1" hangingPunct="1"/>
            <a:r>
              <a:rPr lang="en-US" sz="1600" b="1" dirty="0" err="1">
                <a:solidFill>
                  <a:schemeClr val="accent1"/>
                </a:solidFill>
                <a:latin typeface="Comic Sans MS" pitchFamily="66" charset="0"/>
                <a:cs typeface="Arial" charset="0"/>
              </a:rPr>
              <a:t>Desde</a:t>
            </a:r>
            <a:r>
              <a:rPr lang="en-US" sz="1600" b="1" dirty="0">
                <a:solidFill>
                  <a:schemeClr val="accent1"/>
                </a:solidFill>
                <a:latin typeface="Comic Sans MS" pitchFamily="66" charset="0"/>
                <a:cs typeface="Arial" charset="0"/>
              </a:rPr>
              <a:t> Sevilla (</a:t>
            </a:r>
            <a:r>
              <a:rPr lang="en-US" sz="1600" b="1" dirty="0">
                <a:solidFill>
                  <a:srgbClr val="FF0000"/>
                </a:solidFill>
                <a:latin typeface="Comic Sans MS" pitchFamily="66" charset="0"/>
                <a:cs typeface="Arial" charset="0"/>
              </a:rPr>
              <a:t>10 Agosto 2019</a:t>
            </a:r>
            <a:r>
              <a:rPr lang="en-US" sz="1600" b="1" dirty="0">
                <a:solidFill>
                  <a:schemeClr val="accent1"/>
                </a:solidFill>
                <a:latin typeface="Comic Sans MS" pitchFamily="66" charset="0"/>
                <a:cs typeface="Arial" charset="0"/>
              </a:rPr>
              <a:t>) al  </a:t>
            </a:r>
            <a:r>
              <a:rPr lang="en-US" sz="1600" b="1" dirty="0" err="1">
                <a:solidFill>
                  <a:schemeClr val="accent1"/>
                </a:solidFill>
                <a:latin typeface="Comic Sans MS" pitchFamily="66" charset="0"/>
                <a:cs typeface="Arial" charset="0"/>
              </a:rPr>
              <a:t>Estrecho</a:t>
            </a:r>
            <a:r>
              <a:rPr lang="en-US" sz="1600" b="1" dirty="0">
                <a:solidFill>
                  <a:schemeClr val="accent1"/>
                </a:solidFill>
                <a:latin typeface="Comic Sans MS" pitchFamily="66" charset="0"/>
                <a:cs typeface="Arial" charset="0"/>
              </a:rPr>
              <a:t> de Magallanes y hasta Guam </a:t>
            </a:r>
            <a:r>
              <a:rPr lang="en-US" sz="1600" b="1" dirty="0" err="1">
                <a:solidFill>
                  <a:schemeClr val="accent1"/>
                </a:solidFill>
                <a:latin typeface="Comic Sans MS" pitchFamily="66" charset="0"/>
                <a:cs typeface="Arial" charset="0"/>
              </a:rPr>
              <a:t>llegando</a:t>
            </a:r>
            <a:r>
              <a:rPr lang="en-US" sz="1600" b="1" dirty="0">
                <a:solidFill>
                  <a:schemeClr val="accent1"/>
                </a:solidFill>
                <a:latin typeface="Comic Sans MS" pitchFamily="66" charset="0"/>
                <a:cs typeface="Arial" charset="0"/>
              </a:rPr>
              <a:t> el 6 de </a:t>
            </a:r>
            <a:r>
              <a:rPr lang="en-US" sz="1600" b="1" dirty="0" err="1">
                <a:solidFill>
                  <a:schemeClr val="accent1"/>
                </a:solidFill>
                <a:latin typeface="Comic Sans MS" pitchFamily="66" charset="0"/>
                <a:cs typeface="Arial" charset="0"/>
              </a:rPr>
              <a:t>marzo</a:t>
            </a:r>
            <a:r>
              <a:rPr lang="en-US" sz="1600" b="1" dirty="0">
                <a:solidFill>
                  <a:schemeClr val="accent1"/>
                </a:solidFill>
                <a:latin typeface="Comic Sans MS" pitchFamily="66" charset="0"/>
                <a:cs typeface="Arial" charset="0"/>
              </a:rPr>
              <a:t> del 2021. El </a:t>
            </a:r>
            <a:r>
              <a:rPr lang="en-US" sz="1600" b="1" dirty="0">
                <a:solidFill>
                  <a:srgbClr val="FF0000"/>
                </a:solidFill>
                <a:latin typeface="Comic Sans MS" pitchFamily="66" charset="0"/>
                <a:cs typeface="Arial" charset="0"/>
              </a:rPr>
              <a:t>26 Abril 2021 </a:t>
            </a:r>
            <a:r>
              <a:rPr lang="en-US" sz="1600" b="1" dirty="0" err="1">
                <a:solidFill>
                  <a:schemeClr val="accent1"/>
                </a:solidFill>
                <a:latin typeface="Comic Sans MS" pitchFamily="66" charset="0"/>
                <a:cs typeface="Arial" charset="0"/>
              </a:rPr>
              <a:t>conmemoración</a:t>
            </a:r>
            <a:r>
              <a:rPr lang="en-US" sz="1600" b="1" dirty="0">
                <a:solidFill>
                  <a:schemeClr val="accent1"/>
                </a:solidFill>
                <a:latin typeface="Comic Sans MS" pitchFamily="66" charset="0"/>
                <a:cs typeface="Arial" charset="0"/>
              </a:rPr>
              <a:t> de la </a:t>
            </a:r>
            <a:r>
              <a:rPr lang="en-US" sz="1600" b="1" dirty="0" err="1">
                <a:solidFill>
                  <a:schemeClr val="accent1"/>
                </a:solidFill>
                <a:latin typeface="Comic Sans MS" pitchFamily="66" charset="0"/>
                <a:cs typeface="Arial" charset="0"/>
              </a:rPr>
              <a:t>muerte</a:t>
            </a:r>
            <a:r>
              <a:rPr lang="en-US" sz="1600" b="1" dirty="0">
                <a:solidFill>
                  <a:schemeClr val="accent1"/>
                </a:solidFill>
                <a:latin typeface="Comic Sans MS" pitchFamily="66" charset="0"/>
                <a:cs typeface="Arial" charset="0"/>
              </a:rPr>
              <a:t> de Magallanes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Mactan,Filipinas</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Visita</a:t>
            </a:r>
            <a:r>
              <a:rPr lang="en-US" sz="1600" b="1" dirty="0">
                <a:solidFill>
                  <a:schemeClr val="accent1"/>
                </a:solidFill>
                <a:latin typeface="Comic Sans MS" pitchFamily="66" charset="0"/>
                <a:cs typeface="Arial" charset="0"/>
              </a:rPr>
              <a:t> a Ternate y </a:t>
            </a:r>
            <a:r>
              <a:rPr lang="en-US" sz="1600" b="1" dirty="0" err="1">
                <a:solidFill>
                  <a:schemeClr val="accent1"/>
                </a:solidFill>
                <a:latin typeface="Comic Sans MS" pitchFamily="66" charset="0"/>
                <a:cs typeface="Arial" charset="0"/>
              </a:rPr>
              <a:t>Tidore</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las </a:t>
            </a:r>
            <a:r>
              <a:rPr lang="en-US" sz="1600" b="1" dirty="0" err="1">
                <a:solidFill>
                  <a:schemeClr val="accent1"/>
                </a:solidFill>
                <a:latin typeface="Comic Sans MS" pitchFamily="66" charset="0"/>
                <a:cs typeface="Arial" charset="0"/>
              </a:rPr>
              <a:t>Malucas</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como</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objetivo</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prioritario</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Llegada</a:t>
            </a:r>
            <a:r>
              <a:rPr lang="en-US" sz="1600" b="1" dirty="0">
                <a:solidFill>
                  <a:schemeClr val="accent1"/>
                </a:solidFill>
                <a:latin typeface="Comic Sans MS" pitchFamily="66" charset="0"/>
                <a:cs typeface="Arial" charset="0"/>
              </a:rPr>
              <a:t> a </a:t>
            </a:r>
            <a:r>
              <a:rPr lang="en-US" sz="1600" b="1" dirty="0" err="1">
                <a:solidFill>
                  <a:schemeClr val="accent1"/>
                </a:solidFill>
                <a:latin typeface="Comic Sans MS" pitchFamily="66" charset="0"/>
                <a:cs typeface="Arial" charset="0"/>
              </a:rPr>
              <a:t>Sanlúcar</a:t>
            </a:r>
            <a:r>
              <a:rPr lang="en-US" sz="1600" b="1" dirty="0">
                <a:solidFill>
                  <a:schemeClr val="accent1"/>
                </a:solidFill>
                <a:latin typeface="Comic Sans MS" pitchFamily="66" charset="0"/>
                <a:cs typeface="Arial" charset="0"/>
              </a:rPr>
              <a:t> el </a:t>
            </a:r>
            <a:r>
              <a:rPr lang="en-US" sz="1600" b="1" dirty="0">
                <a:solidFill>
                  <a:srgbClr val="FF0000"/>
                </a:solidFill>
                <a:latin typeface="Comic Sans MS" pitchFamily="66" charset="0"/>
                <a:cs typeface="Arial" charset="0"/>
              </a:rPr>
              <a:t>6 Sept 2022</a:t>
            </a:r>
            <a:endParaRPr lang="en-US" sz="1600" b="1" dirty="0">
              <a:solidFill>
                <a:schemeClr val="accent1"/>
              </a:solidFill>
              <a:latin typeface="Comic Sans MS" pitchFamily="66" charset="0"/>
              <a:cs typeface="Arial" charset="0"/>
            </a:endParaRPr>
          </a:p>
          <a:p>
            <a:pPr algn="l" eaLnBrk="1" hangingPunct="1"/>
            <a:r>
              <a:rPr lang="en-US" sz="1800" b="1" dirty="0">
                <a:solidFill>
                  <a:schemeClr val="accent1"/>
                </a:solidFill>
                <a:latin typeface="Comic Sans MS" pitchFamily="66" charset="0"/>
                <a:cs typeface="Arial" charset="0"/>
              </a:rPr>
              <a:t>Sin embargo, </a:t>
            </a:r>
            <a:r>
              <a:rPr lang="en-US" sz="1800" b="1" dirty="0" err="1">
                <a:solidFill>
                  <a:schemeClr val="accent1"/>
                </a:solidFill>
                <a:latin typeface="Comic Sans MS" pitchFamily="66" charset="0"/>
                <a:cs typeface="Arial" charset="0"/>
              </a:rPr>
              <a:t>algunas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fechas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históricas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han</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sido</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ajustadas</a:t>
            </a:r>
            <a:r>
              <a:rPr lang="en-US" sz="1800" b="1" dirty="0">
                <a:solidFill>
                  <a:schemeClr val="accent1"/>
                </a:solidFill>
                <a:latin typeface="Comic Sans MS" pitchFamily="66" charset="0"/>
                <a:cs typeface="Arial" charset="0"/>
              </a:rPr>
              <a:t> para </a:t>
            </a:r>
            <a:r>
              <a:rPr lang="en-US" sz="1800" b="1" dirty="0" err="1">
                <a:solidFill>
                  <a:schemeClr val="accent1"/>
                </a:solidFill>
                <a:latin typeface="Comic Sans MS" pitchFamily="66" charset="0"/>
                <a:cs typeface="Arial" charset="0"/>
              </a:rPr>
              <a:t>disminuir</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los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riesgos</a:t>
            </a:r>
            <a:r>
              <a:rPr lang="en-US" sz="1800" b="1" dirty="0">
                <a:solidFill>
                  <a:schemeClr val="accent1"/>
                </a:solidFill>
                <a:latin typeface="Comic Sans MS" pitchFamily="66" charset="0"/>
                <a:cs typeface="Arial" charset="0"/>
              </a:rPr>
              <a:t> </a:t>
            </a:r>
            <a:r>
              <a:rPr lang="en-US" sz="1800" b="1" dirty="0" err="1">
                <a:solidFill>
                  <a:schemeClr val="accent1"/>
                </a:solidFill>
                <a:latin typeface="Comic Sans MS" pitchFamily="66" charset="0"/>
                <a:cs typeface="Arial" charset="0"/>
              </a:rPr>
              <a:t>meteorólogicos</a:t>
            </a:r>
            <a:r>
              <a:rPr lang="en-US" sz="1800" b="1" dirty="0">
                <a:solidFill>
                  <a:schemeClr val="accent1"/>
                </a:solidFill>
                <a:latin typeface="Comic Sans MS" pitchFamily="66" charset="0"/>
                <a:cs typeface="Arial" charset="0"/>
              </a:rPr>
              <a:t>:</a:t>
            </a:r>
          </a:p>
          <a:p>
            <a:pPr lvl="1" algn="l" eaLnBrk="1" hangingPunct="1"/>
            <a:r>
              <a:rPr lang="en-US" sz="1600" b="1" dirty="0">
                <a:solidFill>
                  <a:schemeClr val="accent1"/>
                </a:solidFill>
                <a:latin typeface="Comic Sans MS" pitchFamily="66" charset="0"/>
                <a:cs typeface="Arial" charset="0"/>
              </a:rPr>
              <a:t>A.- </a:t>
            </a:r>
            <a:r>
              <a:rPr lang="en-US" sz="1600" b="1" dirty="0" err="1">
                <a:solidFill>
                  <a:schemeClr val="accent1"/>
                </a:solidFill>
                <a:latin typeface="Comic Sans MS" pitchFamily="66" charset="0"/>
                <a:cs typeface="Arial" charset="0"/>
              </a:rPr>
              <a:t>Cruce</a:t>
            </a:r>
            <a:r>
              <a:rPr lang="en-US" sz="1600" b="1" dirty="0">
                <a:solidFill>
                  <a:schemeClr val="accent1"/>
                </a:solidFill>
                <a:latin typeface="Comic Sans MS" pitchFamily="66" charset="0"/>
                <a:cs typeface="Arial" charset="0"/>
              </a:rPr>
              <a:t> del </a:t>
            </a:r>
            <a:r>
              <a:rPr lang="en-US" sz="1600" b="1" dirty="0" err="1">
                <a:solidFill>
                  <a:schemeClr val="accent1"/>
                </a:solidFill>
                <a:latin typeface="Comic Sans MS" pitchFamily="66" charset="0"/>
                <a:cs typeface="Arial" charset="0"/>
              </a:rPr>
              <a:t>estrecho</a:t>
            </a:r>
            <a:r>
              <a:rPr lang="en-US" sz="1600" b="1" dirty="0">
                <a:solidFill>
                  <a:schemeClr val="accent1"/>
                </a:solidFill>
                <a:latin typeface="Comic Sans MS" pitchFamily="66" charset="0"/>
                <a:cs typeface="Arial" charset="0"/>
              </a:rPr>
              <a:t> de Magallanes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Enero-Febrero</a:t>
            </a:r>
            <a:r>
              <a:rPr lang="en-US" sz="1600" b="1" dirty="0">
                <a:solidFill>
                  <a:schemeClr val="accent1"/>
                </a:solidFill>
                <a:latin typeface="Comic Sans MS" pitchFamily="66" charset="0"/>
                <a:cs typeface="Arial" charset="0"/>
              </a:rPr>
              <a:t> 2020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lugar</a:t>
            </a:r>
            <a:r>
              <a:rPr lang="en-US" sz="1600" b="1" dirty="0">
                <a:solidFill>
                  <a:schemeClr val="accent1"/>
                </a:solidFill>
                <a:latin typeface="Comic Sans MS" pitchFamily="66" charset="0"/>
                <a:cs typeface="Arial" charset="0"/>
              </a:rPr>
              <a:t> de </a:t>
            </a:r>
            <a:r>
              <a:rPr lang="en-US" sz="1600" b="1" dirty="0" err="1">
                <a:solidFill>
                  <a:schemeClr val="accent1"/>
                </a:solidFill>
                <a:latin typeface="Comic Sans MS" pitchFamily="66" charset="0"/>
                <a:cs typeface="Arial" charset="0"/>
              </a:rPr>
              <a:t>Octubre-Noviembre</a:t>
            </a:r>
            <a:r>
              <a:rPr lang="en-US" sz="1600" b="1" dirty="0">
                <a:solidFill>
                  <a:schemeClr val="accent1"/>
                </a:solidFill>
                <a:latin typeface="Comic Sans MS" pitchFamily="66" charset="0"/>
                <a:cs typeface="Arial" charset="0"/>
              </a:rPr>
              <a:t> 2020</a:t>
            </a:r>
          </a:p>
          <a:p>
            <a:pPr lvl="1" algn="l" eaLnBrk="1" hangingPunct="1"/>
            <a:r>
              <a:rPr lang="en-US" sz="1600" b="1" dirty="0">
                <a:solidFill>
                  <a:schemeClr val="accent1"/>
                </a:solidFill>
                <a:latin typeface="Comic Sans MS" pitchFamily="66" charset="0"/>
                <a:cs typeface="Arial" charset="0"/>
              </a:rPr>
              <a:t>B.- </a:t>
            </a:r>
            <a:r>
              <a:rPr lang="en-US" sz="1600" b="1" dirty="0" err="1">
                <a:solidFill>
                  <a:schemeClr val="accent1"/>
                </a:solidFill>
                <a:latin typeface="Comic Sans MS" pitchFamily="66" charset="0"/>
                <a:cs typeface="Arial" charset="0"/>
              </a:rPr>
              <a:t>Parada</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Fiji </a:t>
            </a:r>
            <a:r>
              <a:rPr lang="en-US" sz="1600" b="1" dirty="0" err="1">
                <a:solidFill>
                  <a:schemeClr val="accent1"/>
                </a:solidFill>
                <a:latin typeface="Comic Sans MS" pitchFamily="66" charset="0"/>
                <a:cs typeface="Arial" charset="0"/>
              </a:rPr>
              <a:t>desde</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Noviembre</a:t>
            </a:r>
            <a:r>
              <a:rPr lang="en-US" sz="1600" b="1" dirty="0">
                <a:solidFill>
                  <a:schemeClr val="accent1"/>
                </a:solidFill>
                <a:latin typeface="Comic Sans MS" pitchFamily="66" charset="0"/>
                <a:cs typeface="Arial" charset="0"/>
              </a:rPr>
              <a:t> 2020 a </a:t>
            </a:r>
            <a:r>
              <a:rPr lang="en-US" sz="1600" b="1" dirty="0" err="1">
                <a:solidFill>
                  <a:schemeClr val="accent1"/>
                </a:solidFill>
                <a:latin typeface="Comic Sans MS" pitchFamily="66" charset="0"/>
                <a:cs typeface="Arial" charset="0"/>
              </a:rPr>
              <a:t>Febrero</a:t>
            </a:r>
            <a:r>
              <a:rPr lang="en-US" sz="1600" b="1" dirty="0">
                <a:solidFill>
                  <a:schemeClr val="accent1"/>
                </a:solidFill>
                <a:latin typeface="Comic Sans MS" pitchFamily="66" charset="0"/>
                <a:cs typeface="Arial" charset="0"/>
              </a:rPr>
              <a:t> 2021 </a:t>
            </a:r>
            <a:r>
              <a:rPr lang="en-US" sz="1600" b="1" dirty="0" err="1">
                <a:solidFill>
                  <a:schemeClr val="accent1"/>
                </a:solidFill>
                <a:latin typeface="Comic Sans MS" pitchFamily="66" charset="0"/>
                <a:cs typeface="Arial" charset="0"/>
              </a:rPr>
              <a:t>por</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evitar</a:t>
            </a:r>
            <a:r>
              <a:rPr lang="en-US" sz="1600" b="1" dirty="0">
                <a:solidFill>
                  <a:schemeClr val="accent1"/>
                </a:solidFill>
                <a:latin typeface="Comic Sans MS" pitchFamily="66" charset="0"/>
                <a:cs typeface="Arial" charset="0"/>
              </a:rPr>
              <a:t> la </a:t>
            </a:r>
            <a:r>
              <a:rPr lang="en-US" sz="1600" b="1" dirty="0" err="1">
                <a:solidFill>
                  <a:schemeClr val="accent1"/>
                </a:solidFill>
                <a:latin typeface="Comic Sans MS" pitchFamily="66" charset="0"/>
                <a:cs typeface="Arial" charset="0"/>
              </a:rPr>
              <a:t>temporada</a:t>
            </a:r>
            <a:r>
              <a:rPr lang="en-US" sz="1600" b="1" dirty="0">
                <a:solidFill>
                  <a:schemeClr val="accent1"/>
                </a:solidFill>
                <a:latin typeface="Comic Sans MS" pitchFamily="66" charset="0"/>
                <a:cs typeface="Arial" charset="0"/>
              </a:rPr>
              <a:t> de </a:t>
            </a:r>
            <a:r>
              <a:rPr lang="en-US" sz="1600" b="1" dirty="0" err="1">
                <a:solidFill>
                  <a:schemeClr val="accent1"/>
                </a:solidFill>
                <a:latin typeface="Comic Sans MS" pitchFamily="66" charset="0"/>
                <a:cs typeface="Arial" charset="0"/>
              </a:rPr>
              <a:t>tifones</a:t>
            </a:r>
            <a:r>
              <a:rPr lang="en-US" sz="1600" b="1" dirty="0">
                <a:solidFill>
                  <a:schemeClr val="accent1"/>
                </a:solidFill>
                <a:latin typeface="Comic Sans MS" pitchFamily="66" charset="0"/>
                <a:cs typeface="Arial" charset="0"/>
              </a:rPr>
              <a:t>.</a:t>
            </a:r>
          </a:p>
          <a:p>
            <a:pPr lvl="1" algn="l" eaLnBrk="1" hangingPunct="1"/>
            <a:r>
              <a:rPr lang="en-US" sz="1600" b="1" dirty="0">
                <a:solidFill>
                  <a:schemeClr val="accent1"/>
                </a:solidFill>
                <a:latin typeface="Comic Sans MS" pitchFamily="66" charset="0"/>
                <a:cs typeface="Arial" charset="0"/>
              </a:rPr>
              <a:t>C.-</a:t>
            </a:r>
            <a:r>
              <a:rPr lang="en-US" sz="1600" b="1" dirty="0" err="1">
                <a:solidFill>
                  <a:schemeClr val="accent1"/>
                </a:solidFill>
                <a:latin typeface="Comic Sans MS" pitchFamily="66" charset="0"/>
                <a:cs typeface="Arial" charset="0"/>
              </a:rPr>
              <a:t>Salida</a:t>
            </a:r>
            <a:r>
              <a:rPr lang="en-US" sz="1600" b="1" dirty="0">
                <a:solidFill>
                  <a:schemeClr val="accent1"/>
                </a:solidFill>
                <a:latin typeface="Comic Sans MS" pitchFamily="66" charset="0"/>
                <a:cs typeface="Arial" charset="0"/>
              </a:rPr>
              <a:t> de Timor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Septiembre</a:t>
            </a:r>
            <a:r>
              <a:rPr lang="en-US" sz="1600" b="1" dirty="0">
                <a:solidFill>
                  <a:schemeClr val="accent1"/>
                </a:solidFill>
                <a:latin typeface="Comic Sans MS" pitchFamily="66" charset="0"/>
                <a:cs typeface="Arial" charset="0"/>
              </a:rPr>
              <a:t> 2021, para </a:t>
            </a:r>
            <a:r>
              <a:rPr lang="en-US" sz="1600" b="1" dirty="0" err="1">
                <a:solidFill>
                  <a:schemeClr val="accent1"/>
                </a:solidFill>
                <a:latin typeface="Comic Sans MS" pitchFamily="66" charset="0"/>
                <a:cs typeface="Arial" charset="0"/>
              </a:rPr>
              <a:t>evitar</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los</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tifones</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el </a:t>
            </a:r>
            <a:r>
              <a:rPr lang="en-US" sz="1600" b="1" dirty="0" err="1">
                <a:solidFill>
                  <a:schemeClr val="accent1"/>
                </a:solidFill>
                <a:latin typeface="Comic Sans MS" pitchFamily="66" charset="0"/>
                <a:cs typeface="Arial" charset="0"/>
              </a:rPr>
              <a:t>Indico</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llegando</a:t>
            </a:r>
            <a:r>
              <a:rPr lang="en-US" sz="1600" b="1" dirty="0">
                <a:solidFill>
                  <a:schemeClr val="accent1"/>
                </a:solidFill>
                <a:latin typeface="Comic Sans MS" pitchFamily="66" charset="0"/>
                <a:cs typeface="Arial" charset="0"/>
              </a:rPr>
              <a:t> a Ciudad del Cabo a </a:t>
            </a:r>
            <a:r>
              <a:rPr lang="en-US" sz="1600" b="1" dirty="0" err="1">
                <a:solidFill>
                  <a:schemeClr val="accent1"/>
                </a:solidFill>
                <a:latin typeface="Comic Sans MS" pitchFamily="66" charset="0"/>
                <a:cs typeface="Arial" charset="0"/>
              </a:rPr>
              <a:t>mediados</a:t>
            </a:r>
            <a:r>
              <a:rPr lang="en-US" sz="1600" b="1" dirty="0">
                <a:solidFill>
                  <a:schemeClr val="accent1"/>
                </a:solidFill>
                <a:latin typeface="Comic Sans MS" pitchFamily="66" charset="0"/>
                <a:cs typeface="Arial" charset="0"/>
              </a:rPr>
              <a:t> de </a:t>
            </a:r>
            <a:r>
              <a:rPr lang="en-US" sz="1600" b="1" dirty="0" err="1">
                <a:solidFill>
                  <a:schemeClr val="accent1"/>
                </a:solidFill>
                <a:latin typeface="Comic Sans MS" pitchFamily="66" charset="0"/>
                <a:cs typeface="Arial" charset="0"/>
              </a:rPr>
              <a:t>Diciembre</a:t>
            </a:r>
            <a:r>
              <a:rPr lang="en-US" sz="1600" b="1" dirty="0">
                <a:solidFill>
                  <a:schemeClr val="accent1"/>
                </a:solidFill>
                <a:latin typeface="Comic Sans MS" pitchFamily="66" charset="0"/>
                <a:cs typeface="Arial" charset="0"/>
              </a:rPr>
              <a:t>. Elcano </a:t>
            </a:r>
            <a:r>
              <a:rPr lang="en-US" sz="1600" b="1" dirty="0" err="1">
                <a:solidFill>
                  <a:schemeClr val="accent1"/>
                </a:solidFill>
                <a:latin typeface="Comic Sans MS" pitchFamily="66" charset="0"/>
                <a:cs typeface="Arial" charset="0"/>
              </a:rPr>
              <a:t>salió</a:t>
            </a:r>
            <a:r>
              <a:rPr lang="en-US" sz="1600" b="1" dirty="0">
                <a:solidFill>
                  <a:schemeClr val="accent1"/>
                </a:solidFill>
                <a:latin typeface="Comic Sans MS" pitchFamily="66" charset="0"/>
                <a:cs typeface="Arial" charset="0"/>
              </a:rPr>
              <a:t> de Timor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Feb 22 y </a:t>
            </a:r>
            <a:r>
              <a:rPr lang="en-US" sz="1600" b="1" dirty="0" err="1">
                <a:solidFill>
                  <a:schemeClr val="accent1"/>
                </a:solidFill>
                <a:latin typeface="Comic Sans MS" pitchFamily="66" charset="0"/>
                <a:cs typeface="Arial" charset="0"/>
              </a:rPr>
              <a:t>fueron</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directos</a:t>
            </a:r>
            <a:r>
              <a:rPr lang="en-US" sz="1600" b="1" dirty="0">
                <a:solidFill>
                  <a:schemeClr val="accent1"/>
                </a:solidFill>
                <a:latin typeface="Comic Sans MS" pitchFamily="66" charset="0"/>
                <a:cs typeface="Arial" charset="0"/>
              </a:rPr>
              <a:t> a Cabo Verde, </a:t>
            </a:r>
            <a:r>
              <a:rPr lang="en-US" sz="1600" b="1" dirty="0" err="1">
                <a:solidFill>
                  <a:schemeClr val="accent1"/>
                </a:solidFill>
                <a:latin typeface="Comic Sans MS" pitchFamily="66" charset="0"/>
                <a:cs typeface="Arial" charset="0"/>
              </a:rPr>
              <a:t>llegando</a:t>
            </a:r>
            <a:r>
              <a:rPr lang="en-US" sz="1600" b="1" dirty="0">
                <a:solidFill>
                  <a:schemeClr val="accent1"/>
                </a:solidFill>
                <a:latin typeface="Comic Sans MS" pitchFamily="66" charset="0"/>
                <a:cs typeface="Arial" charset="0"/>
              </a:rPr>
              <a:t>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Julio 1522 </a:t>
            </a:r>
            <a:r>
              <a:rPr lang="en-US" sz="1600" b="1" dirty="0" err="1">
                <a:solidFill>
                  <a:schemeClr val="accent1"/>
                </a:solidFill>
                <a:latin typeface="Comic Sans MS" pitchFamily="66" charset="0"/>
                <a:cs typeface="Arial" charset="0"/>
              </a:rPr>
              <a:t>en</a:t>
            </a:r>
            <a:r>
              <a:rPr lang="en-US" sz="1600" b="1" dirty="0">
                <a:solidFill>
                  <a:schemeClr val="accent1"/>
                </a:solidFill>
                <a:latin typeface="Comic Sans MS" pitchFamily="66" charset="0"/>
                <a:cs typeface="Arial" charset="0"/>
              </a:rPr>
              <a:t> 5 </a:t>
            </a:r>
            <a:r>
              <a:rPr lang="en-US" sz="1600" b="1" dirty="0" err="1">
                <a:solidFill>
                  <a:schemeClr val="accent1"/>
                </a:solidFill>
                <a:latin typeface="Comic Sans MS" pitchFamily="66" charset="0"/>
                <a:cs typeface="Arial" charset="0"/>
              </a:rPr>
              <a:t>meses</a:t>
            </a:r>
            <a:r>
              <a:rPr lang="en-US" sz="1600" b="1" dirty="0">
                <a:solidFill>
                  <a:schemeClr val="accent1"/>
                </a:solidFill>
                <a:latin typeface="Comic Sans MS" pitchFamily="66" charset="0"/>
                <a:cs typeface="Arial" charset="0"/>
              </a:rPr>
              <a:t> sin </a:t>
            </a:r>
            <a:r>
              <a:rPr lang="en-US" sz="1600" b="1" dirty="0" err="1">
                <a:solidFill>
                  <a:schemeClr val="accent1"/>
                </a:solidFill>
                <a:latin typeface="Comic Sans MS" pitchFamily="66" charset="0"/>
                <a:cs typeface="Arial" charset="0"/>
              </a:rPr>
              <a:t>parar</a:t>
            </a:r>
            <a:r>
              <a:rPr lang="en-US" sz="1600" b="1" dirty="0">
                <a:solidFill>
                  <a:schemeClr val="accent1"/>
                </a:solidFill>
                <a:latin typeface="Comic Sans MS" pitchFamily="66" charset="0"/>
                <a:cs typeface="Arial" charset="0"/>
              </a:rPr>
              <a:t>.</a:t>
            </a:r>
          </a:p>
          <a:p>
            <a:pPr eaLnBrk="1" hangingPunct="1"/>
            <a:endParaRPr lang="en-US" sz="2000" b="1" dirty="0">
              <a:solidFill>
                <a:schemeClr val="accent1"/>
              </a:solidFill>
              <a:latin typeface="Arial" charset="0"/>
              <a:cs typeface="Arial" charset="0"/>
            </a:endParaRPr>
          </a:p>
          <a:p>
            <a:pPr eaLnBrk="1" hangingPunct="1"/>
            <a:endParaRPr lang="en-US" sz="2000" b="1" dirty="0">
              <a:solidFill>
                <a:schemeClr val="accent1"/>
              </a:solidFill>
              <a:latin typeface="Arial" charset="0"/>
              <a:cs typeface="Arial" charset="0"/>
            </a:endParaRPr>
          </a:p>
          <a:p>
            <a:pPr eaLnBrk="1" hangingPunct="1"/>
            <a:endParaRPr lang="en-US" dirty="0">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xfrm>
            <a:off x="0" y="7559675"/>
            <a:ext cx="10058400" cy="46038"/>
          </a:xfrm>
          <a:noFill/>
          <a:ln>
            <a:miter lim="800000"/>
            <a:headEnd/>
            <a:tailEnd/>
          </a:ln>
        </p:spPr>
        <p:txBody>
          <a:bodyPr vert="horz" wrap="square" lIns="91440" tIns="45720" rIns="91440" bIns="45720" numCol="1" anchor="t" anchorCtr="0" compatLnSpc="1">
            <a:prstTxWarp prst="textNoShape">
              <a:avLst/>
            </a:prstTxWarp>
          </a:bodyPr>
          <a:lstStyle/>
          <a:p>
            <a:pPr algn="ctr"/>
            <a:endParaRPr lang="es-ES" sz="4000">
              <a:solidFill>
                <a:schemeClr val="tx2"/>
              </a:solidFill>
              <a:latin typeface="Arial" charset="0"/>
              <a:cs typeface="Arial" charset="0"/>
            </a:endParaRPr>
          </a:p>
        </p:txBody>
      </p:sp>
      <p:sp>
        <p:nvSpPr>
          <p:cNvPr id="14338" name="Subtitle 2"/>
          <p:cNvSpPr>
            <a:spLocks noGrp="1"/>
          </p:cNvSpPr>
          <p:nvPr>
            <p:ph type="subTitle" idx="4294967295"/>
          </p:nvPr>
        </p:nvSpPr>
        <p:spPr>
          <a:xfrm>
            <a:off x="1384300" y="1646238"/>
            <a:ext cx="9307513" cy="5273675"/>
          </a:xfrm>
        </p:spPr>
        <p:txBody>
          <a:bodyPr/>
          <a:lstStyle/>
          <a:p>
            <a:pPr eaLnBrk="1" hangingPunct="1">
              <a:buFontTx/>
              <a:buNone/>
            </a:pPr>
            <a:r>
              <a:rPr lang="en-US" sz="2000" b="1" dirty="0">
                <a:solidFill>
                  <a:schemeClr val="accent1"/>
                </a:solidFill>
                <a:latin typeface="Comic Sans MS" pitchFamily="66" charset="0"/>
                <a:cs typeface="Arial" charset="0"/>
              </a:rPr>
              <a:t>1.- Sevilla,  10 de Agosto de 2019</a:t>
            </a:r>
          </a:p>
          <a:p>
            <a:pPr eaLnBrk="1" hangingPunct="1">
              <a:buFontTx/>
              <a:buNone/>
            </a:pPr>
            <a:r>
              <a:rPr lang="en-US" sz="2000" b="1" dirty="0">
                <a:solidFill>
                  <a:schemeClr val="accent1"/>
                </a:solidFill>
                <a:latin typeface="Comic Sans MS" pitchFamily="66" charset="0"/>
                <a:cs typeface="Arial" charset="0"/>
              </a:rPr>
              <a:t>2.- </a:t>
            </a:r>
            <a:r>
              <a:rPr lang="en-US" sz="2000" b="1" dirty="0" err="1">
                <a:solidFill>
                  <a:schemeClr val="accent1"/>
                </a:solidFill>
                <a:latin typeface="Comic Sans MS" pitchFamily="66" charset="0"/>
                <a:cs typeface="Arial" charset="0"/>
              </a:rPr>
              <a:t>Sanlucar</a:t>
            </a:r>
            <a:r>
              <a:rPr lang="en-US" sz="2000" b="1" dirty="0">
                <a:solidFill>
                  <a:schemeClr val="accent1"/>
                </a:solidFill>
                <a:latin typeface="Comic Sans MS" pitchFamily="66" charset="0"/>
                <a:cs typeface="Arial" charset="0"/>
              </a:rPr>
              <a:t> de </a:t>
            </a:r>
            <a:r>
              <a:rPr lang="en-US" sz="2000" b="1" dirty="0" err="1">
                <a:solidFill>
                  <a:schemeClr val="accent1"/>
                </a:solidFill>
                <a:latin typeface="Comic Sans MS" pitchFamily="66" charset="0"/>
                <a:cs typeface="Arial" charset="0"/>
              </a:rPr>
              <a:t>Barrameda</a:t>
            </a:r>
            <a:r>
              <a:rPr lang="en-US" sz="2000" b="1" dirty="0">
                <a:solidFill>
                  <a:schemeClr val="accent1"/>
                </a:solidFill>
                <a:latin typeface="Comic Sans MS" pitchFamily="66" charset="0"/>
                <a:cs typeface="Arial" charset="0"/>
              </a:rPr>
              <a:t>,  20de </a:t>
            </a:r>
            <a:r>
              <a:rPr lang="en-US" sz="2000" b="1" dirty="0" err="1">
                <a:solidFill>
                  <a:schemeClr val="accent1"/>
                </a:solidFill>
                <a:latin typeface="Comic Sans MS" pitchFamily="66" charset="0"/>
                <a:cs typeface="Arial" charset="0"/>
              </a:rPr>
              <a:t>Septiembre</a:t>
            </a:r>
            <a:r>
              <a:rPr lang="en-US" sz="2000" b="1" dirty="0">
                <a:solidFill>
                  <a:schemeClr val="accent1"/>
                </a:solidFill>
                <a:latin typeface="Comic Sans MS" pitchFamily="66" charset="0"/>
                <a:cs typeface="Arial" charset="0"/>
              </a:rPr>
              <a:t> de 2019 </a:t>
            </a:r>
          </a:p>
          <a:p>
            <a:pPr eaLnBrk="1" hangingPunct="1">
              <a:buFontTx/>
              <a:buNone/>
            </a:pPr>
            <a:r>
              <a:rPr lang="en-US" sz="2000" b="1" dirty="0">
                <a:solidFill>
                  <a:schemeClr val="accent1"/>
                </a:solidFill>
                <a:latin typeface="Comic Sans MS" pitchFamily="66" charset="0"/>
                <a:cs typeface="Arial" charset="0"/>
              </a:rPr>
              <a:t>3.- Río de Janeiro,  11 de </a:t>
            </a:r>
            <a:r>
              <a:rPr lang="en-US" sz="2000" b="1" dirty="0" err="1">
                <a:solidFill>
                  <a:schemeClr val="accent1"/>
                </a:solidFill>
                <a:latin typeface="Comic Sans MS" pitchFamily="66" charset="0"/>
                <a:cs typeface="Arial" charset="0"/>
              </a:rPr>
              <a:t>Noviembre</a:t>
            </a:r>
            <a:r>
              <a:rPr lang="en-US" sz="2000" b="1" dirty="0">
                <a:solidFill>
                  <a:schemeClr val="accent1"/>
                </a:solidFill>
                <a:latin typeface="Comic Sans MS" pitchFamily="66" charset="0"/>
                <a:cs typeface="Arial" charset="0"/>
              </a:rPr>
              <a:t> de 2019</a:t>
            </a:r>
          </a:p>
          <a:p>
            <a:pPr eaLnBrk="1" hangingPunct="1">
              <a:buFontTx/>
              <a:buNone/>
            </a:pPr>
            <a:r>
              <a:rPr lang="en-US" sz="2000" b="1" dirty="0">
                <a:solidFill>
                  <a:schemeClr val="accent1"/>
                </a:solidFill>
                <a:latin typeface="Comic Sans MS" pitchFamily="66" charset="0"/>
                <a:cs typeface="Arial" charset="0"/>
              </a:rPr>
              <a:t>4.- Buenos Aires,  29 de </a:t>
            </a:r>
            <a:r>
              <a:rPr lang="en-US" sz="2000" b="1" dirty="0" err="1">
                <a:solidFill>
                  <a:schemeClr val="accent1"/>
                </a:solidFill>
                <a:latin typeface="Comic Sans MS" pitchFamily="66" charset="0"/>
                <a:cs typeface="Arial" charset="0"/>
              </a:rPr>
              <a:t>Noviembre</a:t>
            </a:r>
            <a:r>
              <a:rPr lang="en-US" sz="2000" b="1" dirty="0">
                <a:solidFill>
                  <a:schemeClr val="accent1"/>
                </a:solidFill>
                <a:latin typeface="Comic Sans MS" pitchFamily="66" charset="0"/>
                <a:cs typeface="Arial" charset="0"/>
              </a:rPr>
              <a:t> de 2019</a:t>
            </a:r>
          </a:p>
          <a:p>
            <a:pPr eaLnBrk="1" hangingPunct="1">
              <a:buFontTx/>
              <a:buNone/>
            </a:pPr>
            <a:r>
              <a:rPr lang="en-US" sz="2000" b="1" dirty="0">
                <a:solidFill>
                  <a:schemeClr val="accent1"/>
                </a:solidFill>
                <a:latin typeface="Comic Sans MS" pitchFamily="66" charset="0"/>
                <a:cs typeface="Arial" charset="0"/>
              </a:rPr>
              <a:t>5.- Guam,  6 de Abril de 2021</a:t>
            </a:r>
          </a:p>
          <a:p>
            <a:pPr eaLnBrk="1" hangingPunct="1">
              <a:buFontTx/>
              <a:buNone/>
            </a:pPr>
            <a:r>
              <a:rPr lang="en-US" sz="2000" b="1" dirty="0">
                <a:solidFill>
                  <a:schemeClr val="accent1"/>
                </a:solidFill>
                <a:latin typeface="Comic Sans MS" pitchFamily="66" charset="0"/>
                <a:cs typeface="Arial" charset="0"/>
              </a:rPr>
              <a:t>6.- </a:t>
            </a:r>
            <a:r>
              <a:rPr lang="en-US" sz="2000" b="1" dirty="0" err="1">
                <a:solidFill>
                  <a:schemeClr val="accent1"/>
                </a:solidFill>
                <a:latin typeface="Comic Sans MS" pitchFamily="66" charset="0"/>
                <a:cs typeface="Arial" charset="0"/>
              </a:rPr>
              <a:t>Mactan</a:t>
            </a:r>
            <a:r>
              <a:rPr lang="en-US" sz="2000" b="1" dirty="0">
                <a:solidFill>
                  <a:schemeClr val="accent1"/>
                </a:solidFill>
                <a:latin typeface="Comic Sans MS" pitchFamily="66" charset="0"/>
                <a:cs typeface="Arial" charset="0"/>
              </a:rPr>
              <a:t>,  26 de Abril de 2021</a:t>
            </a:r>
          </a:p>
          <a:p>
            <a:pPr eaLnBrk="1" hangingPunct="1">
              <a:buFontTx/>
              <a:buNone/>
            </a:pPr>
            <a:r>
              <a:rPr lang="en-US" sz="2000" b="1" dirty="0">
                <a:solidFill>
                  <a:schemeClr val="accent1"/>
                </a:solidFill>
                <a:latin typeface="Comic Sans MS" pitchFamily="66" charset="0"/>
                <a:cs typeface="Arial" charset="0"/>
              </a:rPr>
              <a:t>7.- Islas </a:t>
            </a:r>
            <a:r>
              <a:rPr lang="en-US" sz="2000" b="1" dirty="0" err="1">
                <a:solidFill>
                  <a:schemeClr val="accent1"/>
                </a:solidFill>
                <a:latin typeface="Comic Sans MS" pitchFamily="66" charset="0"/>
                <a:cs typeface="Arial" charset="0"/>
              </a:rPr>
              <a:t>Molucas</a:t>
            </a:r>
            <a:r>
              <a:rPr lang="en-US" sz="2000" b="1" dirty="0">
                <a:solidFill>
                  <a:schemeClr val="accent1"/>
                </a:solidFill>
                <a:latin typeface="Comic Sans MS" pitchFamily="66" charset="0"/>
                <a:cs typeface="Arial" charset="0"/>
              </a:rPr>
              <a:t>,  15 de Mayo al 15 de </a:t>
            </a:r>
            <a:r>
              <a:rPr lang="en-US" sz="2000" b="1" dirty="0" err="1">
                <a:solidFill>
                  <a:schemeClr val="accent1"/>
                </a:solidFill>
                <a:latin typeface="Comic Sans MS" pitchFamily="66" charset="0"/>
                <a:cs typeface="Arial" charset="0"/>
              </a:rPr>
              <a:t>Junio</a:t>
            </a:r>
            <a:r>
              <a:rPr lang="en-US" sz="2000" b="1" dirty="0">
                <a:solidFill>
                  <a:schemeClr val="accent1"/>
                </a:solidFill>
                <a:latin typeface="Comic Sans MS" pitchFamily="66" charset="0"/>
                <a:cs typeface="Arial" charset="0"/>
              </a:rPr>
              <a:t> de 2021</a:t>
            </a:r>
          </a:p>
          <a:p>
            <a:pPr eaLnBrk="1" hangingPunct="1">
              <a:buFontTx/>
              <a:buNone/>
            </a:pPr>
            <a:r>
              <a:rPr lang="en-US" sz="2000" b="1" dirty="0">
                <a:solidFill>
                  <a:schemeClr val="accent1"/>
                </a:solidFill>
                <a:latin typeface="Comic Sans MS" pitchFamily="66" charset="0"/>
                <a:cs typeface="Arial" charset="0"/>
              </a:rPr>
              <a:t>8.- Cabo Verde,  26 de </a:t>
            </a:r>
            <a:r>
              <a:rPr lang="en-US" sz="2000" b="1" dirty="0" err="1">
                <a:solidFill>
                  <a:schemeClr val="accent1"/>
                </a:solidFill>
                <a:latin typeface="Comic Sans MS" pitchFamily="66" charset="0"/>
                <a:cs typeface="Arial" charset="0"/>
              </a:rPr>
              <a:t>Febrero</a:t>
            </a:r>
            <a:r>
              <a:rPr lang="en-US" sz="2000" b="1" dirty="0">
                <a:solidFill>
                  <a:schemeClr val="accent1"/>
                </a:solidFill>
                <a:latin typeface="Comic Sans MS" pitchFamily="66" charset="0"/>
                <a:cs typeface="Arial" charset="0"/>
              </a:rPr>
              <a:t> de 2022</a:t>
            </a:r>
          </a:p>
          <a:p>
            <a:pPr eaLnBrk="1" hangingPunct="1">
              <a:buFontTx/>
              <a:buNone/>
            </a:pPr>
            <a:r>
              <a:rPr lang="en-US" sz="2000" b="1" dirty="0">
                <a:solidFill>
                  <a:schemeClr val="accent1"/>
                </a:solidFill>
                <a:latin typeface="Comic Sans MS" pitchFamily="66" charset="0"/>
                <a:cs typeface="Arial" charset="0"/>
              </a:rPr>
              <a:t>9.- Sevilla,  8 de </a:t>
            </a:r>
            <a:r>
              <a:rPr lang="en-US" sz="2000" b="1" dirty="0" err="1">
                <a:solidFill>
                  <a:schemeClr val="accent1"/>
                </a:solidFill>
                <a:latin typeface="Comic Sans MS" pitchFamily="66" charset="0"/>
                <a:cs typeface="Arial" charset="0"/>
              </a:rPr>
              <a:t>Septiembre</a:t>
            </a:r>
            <a:r>
              <a:rPr lang="en-US" sz="2000" b="1" dirty="0">
                <a:solidFill>
                  <a:schemeClr val="accent1"/>
                </a:solidFill>
                <a:latin typeface="Comic Sans MS" pitchFamily="66" charset="0"/>
                <a:cs typeface="Arial" charset="0"/>
              </a:rPr>
              <a:t> de 2022</a:t>
            </a:r>
            <a:endParaRPr lang="en-US" dirty="0">
              <a:solidFill>
                <a:srgbClr val="898989"/>
              </a:solidFill>
              <a:latin typeface="Comic Sans MS" pitchFamily="66" charset="0"/>
            </a:endParaRPr>
          </a:p>
        </p:txBody>
      </p:sp>
      <p:sp>
        <p:nvSpPr>
          <p:cNvPr id="14339" name="4 Rectángulo"/>
          <p:cNvSpPr>
            <a:spLocks noChangeArrowheads="1"/>
          </p:cNvSpPr>
          <p:nvPr/>
        </p:nvSpPr>
        <p:spPr bwMode="auto">
          <a:xfrm>
            <a:off x="620713" y="198438"/>
            <a:ext cx="9753600" cy="1077912"/>
          </a:xfrm>
          <a:prstGeom prst="rect">
            <a:avLst/>
          </a:prstGeom>
          <a:noFill/>
          <a:ln w="9525">
            <a:noFill/>
            <a:miter lim="800000"/>
            <a:headEnd/>
            <a:tailEnd/>
          </a:ln>
        </p:spPr>
        <p:txBody>
          <a:bodyPr>
            <a:spAutoFit/>
          </a:bodyPr>
          <a:lstStyle/>
          <a:p>
            <a:pPr algn="ctr"/>
            <a:r>
              <a:rPr lang="en-US" sz="3200" b="1" dirty="0" err="1">
                <a:solidFill>
                  <a:schemeClr val="tx2"/>
                </a:solidFill>
                <a:latin typeface="Comic Sans MS" pitchFamily="66" charset="0"/>
              </a:rPr>
              <a:t>Propuesta</a:t>
            </a:r>
            <a:r>
              <a:rPr lang="en-US" sz="3200" b="1" dirty="0">
                <a:solidFill>
                  <a:schemeClr val="tx2"/>
                </a:solidFill>
                <a:latin typeface="Comic Sans MS" pitchFamily="66" charset="0"/>
              </a:rPr>
              <a:t> de </a:t>
            </a:r>
            <a:r>
              <a:rPr lang="en-US" sz="3200" b="1" dirty="0" err="1">
                <a:solidFill>
                  <a:schemeClr val="tx2"/>
                </a:solidFill>
                <a:latin typeface="Comic Sans MS" pitchFamily="66" charset="0"/>
              </a:rPr>
              <a:t>los</a:t>
            </a:r>
            <a:r>
              <a:rPr lang="en-US" sz="3200" b="1" dirty="0">
                <a:solidFill>
                  <a:schemeClr val="tx2"/>
                </a:solidFill>
                <a:latin typeface="Comic Sans MS" pitchFamily="66" charset="0"/>
              </a:rPr>
              <a:t> </a:t>
            </a:r>
            <a:r>
              <a:rPr lang="en-US" sz="3200" b="1" dirty="0" err="1">
                <a:solidFill>
                  <a:schemeClr val="tx2"/>
                </a:solidFill>
                <a:latin typeface="Comic Sans MS" pitchFamily="66" charset="0"/>
              </a:rPr>
              <a:t>puertos</a:t>
            </a:r>
            <a:r>
              <a:rPr lang="en-US" sz="3200" b="1" dirty="0">
                <a:solidFill>
                  <a:schemeClr val="tx2"/>
                </a:solidFill>
                <a:latin typeface="Comic Sans MS" pitchFamily="66" charset="0"/>
              </a:rPr>
              <a:t> </a:t>
            </a:r>
            <a:r>
              <a:rPr lang="en-US" sz="3200" b="1" dirty="0" err="1">
                <a:solidFill>
                  <a:schemeClr val="tx2"/>
                </a:solidFill>
                <a:latin typeface="Comic Sans MS" pitchFamily="66" charset="0"/>
              </a:rPr>
              <a:t>donde</a:t>
            </a:r>
            <a:r>
              <a:rPr lang="en-US" sz="3200" b="1" dirty="0">
                <a:solidFill>
                  <a:schemeClr val="tx2"/>
                </a:solidFill>
                <a:latin typeface="Comic Sans MS" pitchFamily="66" charset="0"/>
              </a:rPr>
              <a:t> se </a:t>
            </a:r>
            <a:r>
              <a:rPr lang="en-US" sz="3200" b="1" dirty="0" err="1">
                <a:solidFill>
                  <a:schemeClr val="tx2"/>
                </a:solidFill>
                <a:latin typeface="Comic Sans MS" pitchFamily="66" charset="0"/>
              </a:rPr>
              <a:t>impartirán</a:t>
            </a:r>
            <a:r>
              <a:rPr lang="en-US" sz="3200" b="1" dirty="0">
                <a:solidFill>
                  <a:schemeClr val="tx2"/>
                </a:solidFill>
                <a:latin typeface="Comic Sans MS" pitchFamily="66" charset="0"/>
              </a:rPr>
              <a:t> </a:t>
            </a:r>
            <a:r>
              <a:rPr lang="en-US" sz="3200" b="1" dirty="0" err="1">
                <a:solidFill>
                  <a:schemeClr val="tx2"/>
                </a:solidFill>
                <a:latin typeface="Comic Sans MS" pitchFamily="66" charset="0"/>
              </a:rPr>
              <a:t>conferencias</a:t>
            </a:r>
            <a:r>
              <a:rPr lang="en-US" sz="3200" b="1" dirty="0">
                <a:solidFill>
                  <a:schemeClr val="tx2"/>
                </a:solidFill>
                <a:latin typeface="Comic Sans MS" pitchFamily="66" charset="0"/>
              </a:rPr>
              <a:t> y </a:t>
            </a:r>
            <a:r>
              <a:rPr lang="en-US" sz="3200" b="1" dirty="0" err="1">
                <a:solidFill>
                  <a:schemeClr val="tx2"/>
                </a:solidFill>
                <a:latin typeface="Comic Sans MS" pitchFamily="66" charset="0"/>
              </a:rPr>
              <a:t>sus</a:t>
            </a:r>
            <a:r>
              <a:rPr lang="en-US" sz="3200" b="1" dirty="0">
                <a:solidFill>
                  <a:schemeClr val="tx2"/>
                </a:solidFill>
                <a:latin typeface="Comic Sans MS" pitchFamily="66" charset="0"/>
              </a:rPr>
              <a:t> </a:t>
            </a:r>
            <a:r>
              <a:rPr lang="en-US" sz="3200" b="1" dirty="0" err="1">
                <a:solidFill>
                  <a:schemeClr val="tx2"/>
                </a:solidFill>
                <a:latin typeface="Comic Sans MS" pitchFamily="66" charset="0"/>
              </a:rPr>
              <a:t>fechas</a:t>
            </a:r>
            <a:r>
              <a:rPr lang="en-US" sz="3200" b="1" dirty="0">
                <a:solidFill>
                  <a:schemeClr val="tx2"/>
                </a:solidFill>
                <a:latin typeface="Comic Sans MS" pitchFamily="66" charset="0"/>
              </a:rPr>
              <a:t> </a:t>
            </a:r>
            <a:r>
              <a:rPr lang="en-US" sz="3200" b="1" dirty="0" err="1">
                <a:solidFill>
                  <a:schemeClr val="tx2"/>
                </a:solidFill>
                <a:latin typeface="Comic Sans MS" pitchFamily="66" charset="0"/>
              </a:rPr>
              <a:t>estimadas</a:t>
            </a:r>
            <a:r>
              <a:rPr lang="en-US" sz="3200" b="1" dirty="0">
                <a:solidFill>
                  <a:schemeClr val="tx2"/>
                </a:solidFill>
                <a:latin typeface="Comic Sans MS" pitchFamily="66" charset="0"/>
              </a:rPr>
              <a:t> </a:t>
            </a:r>
            <a:endParaRPr lang="es-ES" sz="3200" b="1"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Rectángulo 2"/>
          <p:cNvSpPr/>
          <p:nvPr/>
        </p:nvSpPr>
        <p:spPr>
          <a:xfrm>
            <a:off x="621506" y="1036637"/>
            <a:ext cx="9067800" cy="2493503"/>
          </a:xfrm>
          <a:prstGeom prst="rect">
            <a:avLst/>
          </a:prstGeom>
        </p:spPr>
        <p:txBody>
          <a:bodyPr wrap="square">
            <a:spAutoFit/>
          </a:bodyPr>
          <a:lstStyle/>
          <a:p>
            <a:pPr marL="0" marR="0">
              <a:lnSpc>
                <a:spcPct val="107000"/>
              </a:lnSpc>
              <a:spcBef>
                <a:spcPts val="0"/>
              </a:spcBef>
              <a:spcAft>
                <a:spcPts val="800"/>
              </a:spcAft>
            </a:pPr>
            <a:r>
              <a:rPr lang="es-ES" sz="1600" b="1" dirty="0">
                <a:solidFill>
                  <a:schemeClr val="accent1"/>
                </a:solidFill>
                <a:latin typeface="Comic Sans MS" pitchFamily="66" charset="0"/>
                <a:ea typeface="Calibri" pitchFamily="34" charset="0"/>
              </a:rPr>
              <a:t>Cualificación mínima: Haber navegado al menos una semana en el BADUM y ser socio de AGNYEE. Se valorarán especialmente las cualidades de navegación (millas navegadas), de seguridad, marineras, de conocimientos médicos y de cocina.</a:t>
            </a:r>
            <a:endParaRPr lang="en-US" sz="1600" b="1" dirty="0">
              <a:solidFill>
                <a:schemeClr val="accent1"/>
              </a:solidFill>
              <a:latin typeface="Comic Sans MS" pitchFamily="66" charset="0"/>
              <a:ea typeface="Calibri" pitchFamily="34" charset="0"/>
            </a:endParaRPr>
          </a:p>
          <a:p>
            <a:pPr marL="0" marR="0">
              <a:lnSpc>
                <a:spcPct val="107000"/>
              </a:lnSpc>
              <a:spcBef>
                <a:spcPts val="0"/>
              </a:spcBef>
              <a:spcAft>
                <a:spcPts val="800"/>
              </a:spcAft>
            </a:pPr>
            <a:r>
              <a:rPr lang="es-ES" sz="1600" b="1" dirty="0">
                <a:solidFill>
                  <a:schemeClr val="accent1"/>
                </a:solidFill>
                <a:latin typeface="Comic Sans MS" pitchFamily="66" charset="0"/>
                <a:ea typeface="Calibri" pitchFamily="34" charset="0"/>
              </a:rPr>
              <a:t>Tripulantes ya cualificados (15) :</a:t>
            </a:r>
            <a:endParaRPr lang="en-US" sz="1600" b="1" dirty="0">
              <a:solidFill>
                <a:schemeClr val="accent1"/>
              </a:solidFill>
              <a:latin typeface="Comic Sans MS" pitchFamily="66" charset="0"/>
              <a:ea typeface="Calibri" pitchFamily="34" charset="0"/>
            </a:endParaRPr>
          </a:p>
          <a:p>
            <a:pPr marL="0" marR="0">
              <a:lnSpc>
                <a:spcPct val="107000"/>
              </a:lnSpc>
              <a:spcBef>
                <a:spcPts val="0"/>
              </a:spcBef>
              <a:spcAft>
                <a:spcPts val="800"/>
              </a:spcAft>
            </a:pPr>
            <a:r>
              <a:rPr lang="es-ES" sz="1600" b="1" dirty="0">
                <a:solidFill>
                  <a:schemeClr val="accent1"/>
                </a:solidFill>
                <a:latin typeface="Comic Sans MS" pitchFamily="66" charset="0"/>
                <a:ea typeface="Calibri" pitchFamily="34" charset="0"/>
              </a:rPr>
              <a:t> Grupo Madrid: </a:t>
            </a:r>
            <a:r>
              <a:rPr lang="es-ES" sz="1600" b="1" dirty="0">
                <a:solidFill>
                  <a:srgbClr val="FF0000"/>
                </a:solidFill>
                <a:latin typeface="Comic Sans MS" pitchFamily="66" charset="0"/>
                <a:ea typeface="Calibri" pitchFamily="34" charset="0"/>
              </a:rPr>
              <a:t>Pepe, </a:t>
            </a:r>
            <a:r>
              <a:rPr lang="es-ES" sz="1600" b="1" dirty="0">
                <a:solidFill>
                  <a:schemeClr val="accent1"/>
                </a:solidFill>
                <a:latin typeface="Comic Sans MS" pitchFamily="66" charset="0"/>
                <a:ea typeface="Calibri" pitchFamily="34" charset="0"/>
              </a:rPr>
              <a:t>Manolo Julian, </a:t>
            </a:r>
            <a:r>
              <a:rPr lang="es-ES" sz="1600" b="1" dirty="0">
                <a:solidFill>
                  <a:srgbClr val="FF0000"/>
                </a:solidFill>
                <a:latin typeface="Comic Sans MS" pitchFamily="66" charset="0"/>
                <a:ea typeface="Calibri" pitchFamily="34" charset="0"/>
              </a:rPr>
              <a:t>Quique Moreu</a:t>
            </a:r>
            <a:r>
              <a:rPr lang="es-ES" sz="1600" b="1" dirty="0">
                <a:solidFill>
                  <a:schemeClr val="accent1"/>
                </a:solidFill>
                <a:latin typeface="Comic Sans MS" pitchFamily="66" charset="0"/>
                <a:ea typeface="Calibri" pitchFamily="34" charset="0"/>
              </a:rPr>
              <a:t>, Javier de Múgica, Juan Escalada, Borja Escalada, Pablo Morales</a:t>
            </a:r>
            <a:endParaRPr lang="en-US" sz="1600" b="1" dirty="0">
              <a:solidFill>
                <a:schemeClr val="accent1"/>
              </a:solidFill>
              <a:latin typeface="Comic Sans MS" pitchFamily="66" charset="0"/>
              <a:ea typeface="Calibri" pitchFamily="34" charset="0"/>
            </a:endParaRPr>
          </a:p>
          <a:p>
            <a:pPr marL="0" marR="0">
              <a:lnSpc>
                <a:spcPct val="107000"/>
              </a:lnSpc>
              <a:spcBef>
                <a:spcPts val="0"/>
              </a:spcBef>
              <a:spcAft>
                <a:spcPts val="800"/>
              </a:spcAft>
            </a:pPr>
            <a:r>
              <a:rPr lang="es-ES" sz="1600" b="1" dirty="0">
                <a:solidFill>
                  <a:schemeClr val="accent1"/>
                </a:solidFill>
                <a:latin typeface="Comic Sans MS" pitchFamily="66" charset="0"/>
                <a:ea typeface="Calibri" pitchFamily="34" charset="0"/>
              </a:rPr>
              <a:t>Grupo Washington: Luis Cortes, Mark Burch, Marta Morales, Jose Montero, Jose Morales, Javier Morales, Matt Jr. Leavitt</a:t>
            </a:r>
            <a:endParaRPr lang="en-US" sz="1600" b="1" dirty="0">
              <a:solidFill>
                <a:schemeClr val="accent1"/>
              </a:solidFill>
              <a:latin typeface="Comic Sans MS" pitchFamily="66" charset="0"/>
              <a:ea typeface="Calibri" pitchFamily="34" charset="0"/>
            </a:endParaRPr>
          </a:p>
        </p:txBody>
      </p:sp>
      <p:sp>
        <p:nvSpPr>
          <p:cNvPr id="6" name="Rectángulo 5"/>
          <p:cNvSpPr/>
          <p:nvPr/>
        </p:nvSpPr>
        <p:spPr>
          <a:xfrm>
            <a:off x="621506" y="3450959"/>
            <a:ext cx="9208294" cy="4221605"/>
          </a:xfrm>
          <a:prstGeom prst="rect">
            <a:avLst/>
          </a:prstGeom>
        </p:spPr>
        <p:txBody>
          <a:bodyPr wrap="square">
            <a:spAutoFit/>
          </a:bodyPr>
          <a:lstStyle/>
          <a:p>
            <a:pPr marL="0" marR="0" defTabSz="1019175">
              <a:lnSpc>
                <a:spcPct val="107000"/>
              </a:lnSpc>
              <a:spcBef>
                <a:spcPct val="100000"/>
              </a:spcBef>
            </a:pPr>
            <a:r>
              <a:rPr lang="es-ES" sz="1600" b="1" dirty="0">
                <a:solidFill>
                  <a:schemeClr val="accent1"/>
                </a:solidFill>
                <a:latin typeface="Comic Sans MS" pitchFamily="66" charset="0"/>
                <a:ea typeface="Calibri" pitchFamily="34" charset="0"/>
              </a:rPr>
              <a:t>Tripulantes pendientes de calificar (20) :</a:t>
            </a:r>
            <a:endParaRPr lang="en-US" sz="1600" b="1" dirty="0">
              <a:solidFill>
                <a:schemeClr val="accent1"/>
              </a:solidFill>
              <a:latin typeface="Comic Sans MS" pitchFamily="66" charset="0"/>
              <a:ea typeface="Calibri" pitchFamily="34" charset="0"/>
            </a:endParaRPr>
          </a:p>
          <a:p>
            <a:pPr marL="0" marR="0" defTabSz="1019175">
              <a:lnSpc>
                <a:spcPct val="107000"/>
              </a:lnSpc>
              <a:spcBef>
                <a:spcPct val="100000"/>
              </a:spcBef>
            </a:pPr>
            <a:r>
              <a:rPr lang="es-ES" sz="1600" b="1" dirty="0">
                <a:solidFill>
                  <a:schemeClr val="accent1"/>
                </a:solidFill>
                <a:latin typeface="Comic Sans MS" pitchFamily="66" charset="0"/>
                <a:ea typeface="Calibri" pitchFamily="34" charset="0"/>
              </a:rPr>
              <a:t>Grupo Madrid: Manolo Esteve, </a:t>
            </a:r>
            <a:r>
              <a:rPr lang="es-ES" sz="1600" b="1" dirty="0">
                <a:solidFill>
                  <a:srgbClr val="FF0000"/>
                </a:solidFill>
                <a:latin typeface="Comic Sans MS" pitchFamily="66" charset="0"/>
                <a:ea typeface="Calibri" pitchFamily="34" charset="0"/>
              </a:rPr>
              <a:t>Javier Romero, Melchor Ordoñez, </a:t>
            </a:r>
            <a:r>
              <a:rPr lang="es-ES" sz="1600" b="1" dirty="0">
                <a:solidFill>
                  <a:schemeClr val="accent1"/>
                </a:solidFill>
                <a:latin typeface="Comic Sans MS" pitchFamily="66" charset="0"/>
                <a:ea typeface="Calibri" pitchFamily="34" charset="0"/>
              </a:rPr>
              <a:t>Ruben M.,</a:t>
            </a:r>
            <a:r>
              <a:rPr lang="es-ES" sz="1600" b="1" dirty="0">
                <a:solidFill>
                  <a:srgbClr val="FF0000"/>
                </a:solidFill>
                <a:latin typeface="Comic Sans MS" pitchFamily="66" charset="0"/>
                <a:ea typeface="Calibri" pitchFamily="34" charset="0"/>
              </a:rPr>
              <a:t> Paco Martinez Romero, </a:t>
            </a:r>
            <a:r>
              <a:rPr lang="es-ES" sz="1600" b="1" dirty="0">
                <a:solidFill>
                  <a:schemeClr val="accent1"/>
                </a:solidFill>
                <a:latin typeface="Comic Sans MS" pitchFamily="66" charset="0"/>
                <a:ea typeface="Calibri" pitchFamily="34" charset="0"/>
              </a:rPr>
              <a:t>Carlos Santos Suarez, </a:t>
            </a:r>
            <a:r>
              <a:rPr lang="es-ES" sz="1600" b="1" dirty="0">
                <a:solidFill>
                  <a:srgbClr val="FF0000"/>
                </a:solidFill>
                <a:latin typeface="Comic Sans MS" pitchFamily="66" charset="0"/>
                <a:ea typeface="Calibri" pitchFamily="34" charset="0"/>
              </a:rPr>
              <a:t>Manuel Mariño, Luis Vilches, </a:t>
            </a:r>
            <a:r>
              <a:rPr lang="es-ES" sz="1600" b="1" dirty="0">
                <a:solidFill>
                  <a:schemeClr val="accent1"/>
                </a:solidFill>
                <a:latin typeface="Comic Sans MS" pitchFamily="66" charset="0"/>
                <a:ea typeface="Calibri" pitchFamily="34" charset="0"/>
              </a:rPr>
              <a:t>Alfonso Arias </a:t>
            </a:r>
            <a:r>
              <a:rPr lang="es-ES" sz="1600" b="1" dirty="0" err="1">
                <a:solidFill>
                  <a:schemeClr val="accent1"/>
                </a:solidFill>
                <a:latin typeface="Comic Sans MS" pitchFamily="66" charset="0"/>
                <a:ea typeface="Calibri" pitchFamily="34" charset="0"/>
              </a:rPr>
              <a:t>Canete</a:t>
            </a:r>
            <a:r>
              <a:rPr lang="es-ES" sz="1600" b="1" dirty="0">
                <a:solidFill>
                  <a:schemeClr val="accent1"/>
                </a:solidFill>
                <a:latin typeface="Comic Sans MS" pitchFamily="66" charset="0"/>
                <a:ea typeface="Calibri" pitchFamily="34" charset="0"/>
              </a:rPr>
              <a:t>, Jorge </a:t>
            </a:r>
            <a:r>
              <a:rPr lang="es-ES" sz="1600" b="1" dirty="0" err="1">
                <a:solidFill>
                  <a:schemeClr val="accent1"/>
                </a:solidFill>
                <a:latin typeface="Comic Sans MS" pitchFamily="66" charset="0"/>
                <a:ea typeface="Calibri" pitchFamily="34" charset="0"/>
              </a:rPr>
              <a:t>Segrelles</a:t>
            </a:r>
            <a:r>
              <a:rPr lang="es-ES" sz="1600" b="1" dirty="0">
                <a:solidFill>
                  <a:schemeClr val="accent1"/>
                </a:solidFill>
                <a:latin typeface="Comic Sans MS" pitchFamily="66" charset="0"/>
                <a:ea typeface="Calibri" pitchFamily="34" charset="0"/>
              </a:rPr>
              <a:t>, Luis Rosales, </a:t>
            </a:r>
            <a:r>
              <a:rPr lang="es-ES" sz="1600" b="1" dirty="0">
                <a:solidFill>
                  <a:srgbClr val="FF0000"/>
                </a:solidFill>
                <a:latin typeface="Comic Sans MS" pitchFamily="66" charset="0"/>
                <a:ea typeface="Calibri" pitchFamily="34" charset="0"/>
              </a:rPr>
              <a:t>Eduardo </a:t>
            </a:r>
            <a:r>
              <a:rPr lang="es-ES" sz="1600" b="1" dirty="0" err="1">
                <a:solidFill>
                  <a:srgbClr val="FF0000"/>
                </a:solidFill>
                <a:latin typeface="Comic Sans MS" pitchFamily="66" charset="0"/>
                <a:ea typeface="Calibri" pitchFamily="34" charset="0"/>
              </a:rPr>
              <a:t>Boix</a:t>
            </a:r>
            <a:r>
              <a:rPr lang="es-ES" sz="1600" b="1" dirty="0">
                <a:solidFill>
                  <a:srgbClr val="FF0000"/>
                </a:solidFill>
                <a:latin typeface="Comic Sans MS" pitchFamily="66" charset="0"/>
                <a:ea typeface="Calibri" pitchFamily="34" charset="0"/>
              </a:rPr>
              <a:t>, Juanma </a:t>
            </a:r>
            <a:r>
              <a:rPr lang="es-ES" sz="1600" b="1" dirty="0" err="1">
                <a:solidFill>
                  <a:srgbClr val="FF0000"/>
                </a:solidFill>
                <a:latin typeface="Comic Sans MS" pitchFamily="66" charset="0"/>
                <a:ea typeface="Calibri" pitchFamily="34" charset="0"/>
              </a:rPr>
              <a:t>Eguiagaray</a:t>
            </a:r>
            <a:r>
              <a:rPr lang="es-ES" sz="1600" b="1" dirty="0">
                <a:solidFill>
                  <a:srgbClr val="FF0000"/>
                </a:solidFill>
                <a:latin typeface="Comic Sans MS" pitchFamily="66" charset="0"/>
                <a:ea typeface="Calibri" pitchFamily="34" charset="0"/>
              </a:rPr>
              <a:t>, Alberto Larranaga,</a:t>
            </a:r>
            <a:r>
              <a:rPr lang="es-ES" sz="1600" b="1" dirty="0">
                <a:solidFill>
                  <a:schemeClr val="accent1"/>
                </a:solidFill>
                <a:latin typeface="Comic Sans MS" pitchFamily="66" charset="0"/>
                <a:ea typeface="Calibri" pitchFamily="34" charset="0"/>
              </a:rPr>
              <a:t>  </a:t>
            </a:r>
            <a:endParaRPr lang="en-US" sz="1600" b="1" dirty="0">
              <a:solidFill>
                <a:schemeClr val="accent1"/>
              </a:solidFill>
              <a:latin typeface="Comic Sans MS" pitchFamily="66" charset="0"/>
              <a:ea typeface="Calibri" pitchFamily="34" charset="0"/>
            </a:endParaRPr>
          </a:p>
          <a:p>
            <a:pPr marL="0" marR="0" defTabSz="1019175">
              <a:lnSpc>
                <a:spcPct val="107000"/>
              </a:lnSpc>
              <a:spcBef>
                <a:spcPct val="100000"/>
              </a:spcBef>
            </a:pPr>
            <a:r>
              <a:rPr lang="es-ES" sz="1600" b="1" dirty="0">
                <a:solidFill>
                  <a:schemeClr val="accent1"/>
                </a:solidFill>
                <a:latin typeface="Comic Sans MS" pitchFamily="66" charset="0"/>
                <a:ea typeface="Calibri" pitchFamily="34" charset="0"/>
              </a:rPr>
              <a:t>Grupo Washington: Luis Cayetano, Antonio Elias, </a:t>
            </a:r>
            <a:r>
              <a:rPr lang="es-ES" sz="1600" b="1" dirty="0">
                <a:solidFill>
                  <a:srgbClr val="FF0000"/>
                </a:solidFill>
                <a:latin typeface="Comic Sans MS" pitchFamily="66" charset="0"/>
                <a:ea typeface="Calibri" pitchFamily="34" charset="0"/>
              </a:rPr>
              <a:t>Carl </a:t>
            </a:r>
            <a:r>
              <a:rPr lang="es-ES" sz="1600" b="1" dirty="0" err="1">
                <a:solidFill>
                  <a:srgbClr val="FF0000"/>
                </a:solidFill>
                <a:latin typeface="Comic Sans MS" pitchFamily="66" charset="0"/>
                <a:ea typeface="Calibri" pitchFamily="34" charset="0"/>
              </a:rPr>
              <a:t>Munana</a:t>
            </a:r>
            <a:r>
              <a:rPr lang="es-ES" sz="1600" b="1" dirty="0">
                <a:solidFill>
                  <a:srgbClr val="FF0000"/>
                </a:solidFill>
                <a:latin typeface="Comic Sans MS" pitchFamily="66" charset="0"/>
                <a:ea typeface="Calibri" pitchFamily="34" charset="0"/>
              </a:rPr>
              <a:t>, </a:t>
            </a:r>
            <a:r>
              <a:rPr lang="es-ES" sz="1600" b="1" dirty="0">
                <a:solidFill>
                  <a:schemeClr val="accent1"/>
                </a:solidFill>
                <a:latin typeface="Comic Sans MS" pitchFamily="66" charset="0"/>
                <a:ea typeface="Calibri" pitchFamily="34" charset="0"/>
              </a:rPr>
              <a:t>Jesus </a:t>
            </a:r>
            <a:r>
              <a:rPr lang="es-ES" sz="1600" b="1" dirty="0" err="1">
                <a:solidFill>
                  <a:schemeClr val="accent1"/>
                </a:solidFill>
                <a:latin typeface="Comic Sans MS" pitchFamily="66" charset="0"/>
                <a:ea typeface="Calibri" pitchFamily="34" charset="0"/>
              </a:rPr>
              <a:t>Manzarbeitia</a:t>
            </a:r>
            <a:r>
              <a:rPr lang="es-ES" sz="1600" b="1" dirty="0">
                <a:solidFill>
                  <a:schemeClr val="accent1"/>
                </a:solidFill>
                <a:latin typeface="Comic Sans MS" pitchFamily="66" charset="0"/>
                <a:ea typeface="Calibri" pitchFamily="34" charset="0"/>
              </a:rPr>
              <a:t>, Jaime </a:t>
            </a:r>
            <a:r>
              <a:rPr lang="es-ES" sz="1600" b="1" dirty="0" err="1">
                <a:solidFill>
                  <a:schemeClr val="accent1"/>
                </a:solidFill>
                <a:latin typeface="Comic Sans MS" pitchFamily="66" charset="0"/>
                <a:ea typeface="Calibri" pitchFamily="34" charset="0"/>
              </a:rPr>
              <a:t>Vazquez</a:t>
            </a:r>
            <a:r>
              <a:rPr lang="es-ES" sz="1600" b="1" dirty="0">
                <a:solidFill>
                  <a:schemeClr val="accent1"/>
                </a:solidFill>
                <a:latin typeface="Comic Sans MS" pitchFamily="66" charset="0"/>
                <a:ea typeface="Calibri" pitchFamily="34" charset="0"/>
              </a:rPr>
              <a:t>, Alex, </a:t>
            </a:r>
            <a:endParaRPr lang="en-US" sz="1600" b="1" dirty="0">
              <a:solidFill>
                <a:schemeClr val="accent1"/>
              </a:solidFill>
              <a:latin typeface="Comic Sans MS" pitchFamily="66" charset="0"/>
              <a:ea typeface="Calibri" pitchFamily="34" charset="0"/>
            </a:endParaRPr>
          </a:p>
          <a:p>
            <a:pPr marL="0" marR="0" defTabSz="1019175">
              <a:lnSpc>
                <a:spcPct val="107000"/>
              </a:lnSpc>
              <a:spcBef>
                <a:spcPct val="100000"/>
              </a:spcBef>
            </a:pPr>
            <a:r>
              <a:rPr lang="es-ES" sz="1600" b="1" dirty="0">
                <a:solidFill>
                  <a:schemeClr val="accent1"/>
                </a:solidFill>
                <a:latin typeface="Comic Sans MS" pitchFamily="66" charset="0"/>
                <a:ea typeface="Calibri" pitchFamily="34" charset="0"/>
              </a:rPr>
              <a:t> Tripulantes potenciales adicionales (7) :</a:t>
            </a:r>
          </a:p>
          <a:p>
            <a:pPr marL="0" marR="0" defTabSz="1019175">
              <a:lnSpc>
                <a:spcPct val="107000"/>
              </a:lnSpc>
              <a:spcBef>
                <a:spcPct val="100000"/>
              </a:spcBef>
            </a:pPr>
            <a:r>
              <a:rPr lang="es-ES" sz="1600" b="1" dirty="0">
                <a:solidFill>
                  <a:schemeClr val="accent1"/>
                </a:solidFill>
                <a:latin typeface="Comic Sans MS" pitchFamily="66" charset="0"/>
                <a:ea typeface="Calibri" pitchFamily="34" charset="0"/>
              </a:rPr>
              <a:t>Walter </a:t>
            </a:r>
            <a:r>
              <a:rPr lang="es-ES" sz="1600" b="1" dirty="0" err="1">
                <a:solidFill>
                  <a:schemeClr val="accent1"/>
                </a:solidFill>
                <a:latin typeface="Comic Sans MS" pitchFamily="66" charset="0"/>
                <a:ea typeface="Calibri" pitchFamily="34" charset="0"/>
              </a:rPr>
              <a:t>Basteiro</a:t>
            </a:r>
            <a:r>
              <a:rPr lang="es-ES" sz="1600" b="1" dirty="0">
                <a:solidFill>
                  <a:schemeClr val="accent1"/>
                </a:solidFill>
                <a:latin typeface="Comic Sans MS" pitchFamily="66" charset="0"/>
                <a:ea typeface="Calibri" pitchFamily="34" charset="0"/>
              </a:rPr>
              <a:t>, Antonio Blasco, Pancho, Antonio Blanco, Andres </a:t>
            </a:r>
            <a:r>
              <a:rPr lang="es-ES" sz="1600" b="1" dirty="0" err="1">
                <a:solidFill>
                  <a:schemeClr val="accent1"/>
                </a:solidFill>
                <a:latin typeface="Comic Sans MS" pitchFamily="66" charset="0"/>
                <a:ea typeface="Calibri" pitchFamily="34" charset="0"/>
              </a:rPr>
              <a:t>Arrue</a:t>
            </a:r>
            <a:r>
              <a:rPr lang="es-ES" sz="1600" b="1" dirty="0">
                <a:solidFill>
                  <a:schemeClr val="accent1"/>
                </a:solidFill>
                <a:latin typeface="Comic Sans MS" pitchFamily="66" charset="0"/>
                <a:ea typeface="Calibri" pitchFamily="34" charset="0"/>
              </a:rPr>
              <a:t> Gil, Cervera (Pensilvania), German</a:t>
            </a:r>
          </a:p>
          <a:p>
            <a:pPr marL="0" marR="0" defTabSz="1019175">
              <a:lnSpc>
                <a:spcPct val="107000"/>
              </a:lnSpc>
              <a:spcBef>
                <a:spcPct val="100000"/>
              </a:spcBef>
            </a:pPr>
            <a:r>
              <a:rPr lang="es-ES" sz="1600" b="1" dirty="0">
                <a:solidFill>
                  <a:srgbClr val="C00000"/>
                </a:solidFill>
                <a:latin typeface="Comic Sans MS" pitchFamily="66" charset="0"/>
                <a:ea typeface="Calibri" pitchFamily="34" charset="0"/>
              </a:rPr>
              <a:t>En rojo: Asisten el 16 de Dic. 2016</a:t>
            </a:r>
            <a:endParaRPr lang="en-US" sz="1600" b="1" dirty="0">
              <a:solidFill>
                <a:srgbClr val="C00000"/>
              </a:solidFill>
              <a:latin typeface="Comic Sans MS" pitchFamily="66" charset="0"/>
              <a:ea typeface="Calibri" pitchFamily="34" charset="0"/>
            </a:endParaRPr>
          </a:p>
        </p:txBody>
      </p:sp>
      <p:sp>
        <p:nvSpPr>
          <p:cNvPr id="7" name="Rectángulo 6"/>
          <p:cNvSpPr/>
          <p:nvPr/>
        </p:nvSpPr>
        <p:spPr>
          <a:xfrm>
            <a:off x="697706" y="154976"/>
            <a:ext cx="8154797" cy="590611"/>
          </a:xfrm>
          <a:prstGeom prst="rect">
            <a:avLst/>
          </a:prstGeom>
        </p:spPr>
        <p:txBody>
          <a:bodyPr wrap="none">
            <a:spAutoFit/>
          </a:bodyPr>
          <a:lstStyle/>
          <a:p>
            <a:pPr marL="0" marR="0">
              <a:lnSpc>
                <a:spcPct val="107000"/>
              </a:lnSpc>
              <a:spcBef>
                <a:spcPts val="0"/>
              </a:spcBef>
              <a:spcAft>
                <a:spcPts val="800"/>
              </a:spcAft>
            </a:pPr>
            <a:r>
              <a:rPr lang="es-ES" sz="3200" b="1" dirty="0">
                <a:solidFill>
                  <a:schemeClr val="tx2"/>
                </a:solidFill>
                <a:latin typeface="Comic Sans MS" pitchFamily="66" charset="0"/>
              </a:rPr>
              <a:t>Selección y disponibilidad de tripulantes</a:t>
            </a:r>
            <a:endParaRPr lang="en-US" sz="3200" b="1" dirty="0">
              <a:solidFill>
                <a:schemeClr val="tx2"/>
              </a:solidFill>
              <a:latin typeface="Comic Sans MS" pitchFamily="66" charset="0"/>
            </a:endParaRPr>
          </a:p>
        </p:txBody>
      </p:sp>
    </p:spTree>
    <p:extLst>
      <p:ext uri="{BB962C8B-B14F-4D97-AF65-F5344CB8AC3E}">
        <p14:creationId xmlns:p14="http://schemas.microsoft.com/office/powerpoint/2010/main" val="376055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bwMode="auto">
          <a:xfrm>
            <a:off x="100013" y="0"/>
            <a:ext cx="10199687" cy="1828800"/>
          </a:xfrm>
          <a:prstGeom prst="rect">
            <a:avLst/>
          </a:prstGeom>
          <a:noFill/>
          <a:ln>
            <a:miter lim="800000"/>
            <a:headEnd/>
            <a:tailEnd/>
          </a:ln>
        </p:spPr>
        <p:txBody>
          <a:bodyPr/>
          <a:lstStyle/>
          <a:p>
            <a:r>
              <a:rPr lang="es-ES" sz="2800" dirty="0">
                <a:latin typeface="Comic Sans MS" pitchFamily="66" charset="0"/>
              </a:rPr>
              <a:t>Planificación de la Ruta:</a:t>
            </a:r>
            <a:br>
              <a:rPr lang="es-ES" sz="1600" dirty="0"/>
            </a:br>
            <a:r>
              <a:rPr lang="es-ES" sz="2600" b="0" dirty="0">
                <a:latin typeface="Comic Sans MS" pitchFamily="66" charset="0"/>
              </a:rPr>
              <a:t>Los resultados (NM) del programa </a:t>
            </a:r>
            <a:r>
              <a:rPr lang="es-ES" sz="2600" b="0" dirty="0" err="1">
                <a:latin typeface="Comic Sans MS" pitchFamily="66" charset="0"/>
              </a:rPr>
              <a:t>OpenCPN</a:t>
            </a:r>
            <a:r>
              <a:rPr lang="es-ES" sz="2600" b="0" dirty="0">
                <a:latin typeface="Comic Sans MS" pitchFamily="66" charset="0"/>
              </a:rPr>
              <a:t>, son trasladados a un libro Excel que, en función de la </a:t>
            </a:r>
            <a:r>
              <a:rPr lang="es-ES" sz="2600" dirty="0">
                <a:latin typeface="Comic Sans MS" pitchFamily="66" charset="0"/>
              </a:rPr>
              <a:t>velocidad media estimada</a:t>
            </a:r>
            <a:r>
              <a:rPr lang="es-ES" sz="2600" b="0" dirty="0">
                <a:latin typeface="Comic Sans MS" pitchFamily="66" charset="0"/>
              </a:rPr>
              <a:t>, las </a:t>
            </a:r>
            <a:r>
              <a:rPr lang="es-ES" sz="2600" dirty="0">
                <a:latin typeface="Comic Sans MS" pitchFamily="66" charset="0"/>
              </a:rPr>
              <a:t>fechas de salida</a:t>
            </a:r>
            <a:r>
              <a:rPr lang="es-ES" sz="2600" b="0" dirty="0">
                <a:latin typeface="Comic Sans MS" pitchFamily="66" charset="0"/>
              </a:rPr>
              <a:t> y las </a:t>
            </a:r>
            <a:r>
              <a:rPr lang="es-ES" sz="2600" dirty="0">
                <a:latin typeface="Comic Sans MS" pitchFamily="66" charset="0"/>
              </a:rPr>
              <a:t>horas en puerto</a:t>
            </a:r>
            <a:r>
              <a:rPr lang="es-ES" sz="2600" b="0" dirty="0">
                <a:latin typeface="Comic Sans MS" pitchFamily="66" charset="0"/>
              </a:rPr>
              <a:t>, calcula tiempos de navegación y fechas de llegada.</a:t>
            </a:r>
          </a:p>
        </p:txBody>
      </p:sp>
      <p:pic>
        <p:nvPicPr>
          <p:cNvPr id="16388" name="Picture 4"/>
          <p:cNvPicPr>
            <a:picLocks noChangeAspect="1" noChangeArrowheads="1"/>
          </p:cNvPicPr>
          <p:nvPr/>
        </p:nvPicPr>
        <p:blipFill>
          <a:blip r:embed="rId2"/>
          <a:srcRect/>
          <a:stretch>
            <a:fillRect/>
          </a:stretch>
        </p:blipFill>
        <p:spPr bwMode="auto">
          <a:xfrm>
            <a:off x="0" y="2085975"/>
            <a:ext cx="10691813" cy="54737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ctrTitle"/>
          </p:nvPr>
        </p:nvSpPr>
        <p:spPr bwMode="auto">
          <a:xfrm>
            <a:off x="0" y="7559675"/>
            <a:ext cx="10058400" cy="46038"/>
          </a:xfrm>
          <a:noFill/>
          <a:ln>
            <a:miter lim="800000"/>
            <a:headEnd/>
            <a:tailEnd/>
          </a:ln>
        </p:spPr>
        <p:txBody>
          <a:bodyPr vert="horz" wrap="square" numCol="1" anchor="t" anchorCtr="0" compatLnSpc="1">
            <a:prstTxWarp prst="textNoShape">
              <a:avLst/>
            </a:prstTxWarp>
          </a:bodyPr>
          <a:lstStyle/>
          <a:p>
            <a:endParaRPr lang="es-ES">
              <a:ea typeface="Calibri" pitchFamily="34" charset="0"/>
            </a:endParaRPr>
          </a:p>
        </p:txBody>
      </p:sp>
      <p:pic>
        <p:nvPicPr>
          <p:cNvPr id="18434" name="Picture 3"/>
          <p:cNvPicPr>
            <a:picLocks noChangeAspect="1" noChangeArrowheads="1"/>
          </p:cNvPicPr>
          <p:nvPr/>
        </p:nvPicPr>
        <p:blipFill>
          <a:blip r:embed="rId2"/>
          <a:srcRect/>
          <a:stretch>
            <a:fillRect/>
          </a:stretch>
        </p:blipFill>
        <p:spPr bwMode="auto">
          <a:xfrm>
            <a:off x="379413" y="0"/>
            <a:ext cx="10312400" cy="7559675"/>
          </a:xfrm>
          <a:prstGeom prst="rect">
            <a:avLst/>
          </a:prstGeom>
          <a:noFill/>
          <a:ln w="9525">
            <a:noFill/>
            <a:miter lim="800000"/>
            <a:headEnd/>
            <a:tailEnd/>
          </a:ln>
        </p:spPr>
      </p:pic>
      <p:sp>
        <p:nvSpPr>
          <p:cNvPr id="18435" name="Text Box 4"/>
          <p:cNvSpPr txBox="1">
            <a:spLocks noChangeArrowheads="1"/>
          </p:cNvSpPr>
          <p:nvPr/>
        </p:nvSpPr>
        <p:spPr bwMode="auto">
          <a:xfrm>
            <a:off x="546100" y="5456238"/>
            <a:ext cx="1295400" cy="366712"/>
          </a:xfrm>
          <a:prstGeom prst="rect">
            <a:avLst/>
          </a:prstGeom>
          <a:noFill/>
          <a:ln w="9525">
            <a:noFill/>
            <a:miter lim="800000"/>
            <a:headEnd/>
            <a:tailEnd/>
          </a:ln>
        </p:spPr>
        <p:txBody>
          <a:bodyPr>
            <a:spAutoFit/>
          </a:bodyPr>
          <a:lstStyle/>
          <a:p>
            <a:pPr>
              <a:spcBef>
                <a:spcPct val="50000"/>
              </a:spcBef>
            </a:pPr>
            <a:r>
              <a:rPr lang="es-ES" sz="1800" b="1"/>
              <a:t>6.925 NM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Rectángulo 2"/>
          <p:cNvSpPr/>
          <p:nvPr/>
        </p:nvSpPr>
        <p:spPr>
          <a:xfrm>
            <a:off x="697706" y="122237"/>
            <a:ext cx="6934200" cy="787652"/>
          </a:xfrm>
          <a:prstGeom prst="rect">
            <a:avLst/>
          </a:prstGeom>
        </p:spPr>
        <p:txBody>
          <a:bodyPr wrap="square">
            <a:spAutoFit/>
          </a:bodyPr>
          <a:lstStyle/>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Cuadrante provisional de cada etapa: </a:t>
            </a:r>
            <a:endParaRPr lang="en-US" sz="18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latin typeface="Arial" panose="020B0604020202020204" pitchFamily="34" charset="0"/>
                <a:ea typeface="Calibri" panose="020F0502020204030204" pitchFamily="34" charset="0"/>
                <a:cs typeface="Times New Roman" panose="02020603050405020304" pitchFamily="18" charset="0"/>
              </a:rPr>
              <a:t>Etapa 1 de 6925nm : 10 agosto al 20 Dic del 2019</a:t>
            </a:r>
            <a:endParaRPr lang="en-US" sz="1800" dirty="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694294321"/>
              </p:ext>
            </p:extLst>
          </p:nvPr>
        </p:nvGraphicFramePr>
        <p:xfrm>
          <a:off x="697706" y="1555750"/>
          <a:ext cx="8381999" cy="3228467"/>
        </p:xfrm>
        <a:graphic>
          <a:graphicData uri="http://schemas.openxmlformats.org/drawingml/2006/table">
            <a:tbl>
              <a:tblPr firstRow="1" firstCol="1" bandRow="1"/>
              <a:tblGrid>
                <a:gridCol w="1825113">
                  <a:extLst>
                    <a:ext uri="{9D8B030D-6E8A-4147-A177-3AD203B41FA5}">
                      <a16:colId xmlns:a16="http://schemas.microsoft.com/office/drawing/2014/main" val="1375710872"/>
                    </a:ext>
                  </a:extLst>
                </a:gridCol>
                <a:gridCol w="1487128">
                  <a:extLst>
                    <a:ext uri="{9D8B030D-6E8A-4147-A177-3AD203B41FA5}">
                      <a16:colId xmlns:a16="http://schemas.microsoft.com/office/drawing/2014/main" val="2984120240"/>
                    </a:ext>
                  </a:extLst>
                </a:gridCol>
                <a:gridCol w="946353">
                  <a:extLst>
                    <a:ext uri="{9D8B030D-6E8A-4147-A177-3AD203B41FA5}">
                      <a16:colId xmlns:a16="http://schemas.microsoft.com/office/drawing/2014/main" val="1663100764"/>
                    </a:ext>
                  </a:extLst>
                </a:gridCol>
                <a:gridCol w="743565">
                  <a:extLst>
                    <a:ext uri="{9D8B030D-6E8A-4147-A177-3AD203B41FA5}">
                      <a16:colId xmlns:a16="http://schemas.microsoft.com/office/drawing/2014/main" val="1514132932"/>
                    </a:ext>
                  </a:extLst>
                </a:gridCol>
                <a:gridCol w="675967">
                  <a:extLst>
                    <a:ext uri="{9D8B030D-6E8A-4147-A177-3AD203B41FA5}">
                      <a16:colId xmlns:a16="http://schemas.microsoft.com/office/drawing/2014/main" val="2056974930"/>
                    </a:ext>
                  </a:extLst>
                </a:gridCol>
                <a:gridCol w="878760">
                  <a:extLst>
                    <a:ext uri="{9D8B030D-6E8A-4147-A177-3AD203B41FA5}">
                      <a16:colId xmlns:a16="http://schemas.microsoft.com/office/drawing/2014/main" val="61930352"/>
                    </a:ext>
                  </a:extLst>
                </a:gridCol>
                <a:gridCol w="878760">
                  <a:extLst>
                    <a:ext uri="{9D8B030D-6E8A-4147-A177-3AD203B41FA5}">
                      <a16:colId xmlns:a16="http://schemas.microsoft.com/office/drawing/2014/main" val="4286434255"/>
                    </a:ext>
                  </a:extLst>
                </a:gridCol>
                <a:gridCol w="946353">
                  <a:extLst>
                    <a:ext uri="{9D8B030D-6E8A-4147-A177-3AD203B41FA5}">
                      <a16:colId xmlns:a16="http://schemas.microsoft.com/office/drawing/2014/main" val="700811848"/>
                    </a:ext>
                  </a:extLst>
                </a:gridCol>
              </a:tblGrid>
              <a:tr h="270621">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Salida  (131 dias)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Llegada Apr.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Tripu</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569608"/>
                  </a:ext>
                </a:extLst>
              </a:tr>
              <a:tr h="405933">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1.1 Sevilla 10Ago2019  (46)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Tenerife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25Sep2019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Pepe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Luis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793666"/>
                  </a:ext>
                </a:extLst>
              </a:tr>
              <a:tr h="541244">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1.2 Tenerife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30Sep2019  (39)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Rio Janeiro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09Nov2019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Pepe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Luis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928762"/>
                  </a:ext>
                </a:extLst>
              </a:tr>
              <a:tr h="541244">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1.3 Rio Janeiro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14Nov2019  (14)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Buenos Aires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27Nov2019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Pepe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Luis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Manolo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6048600"/>
                  </a:ext>
                </a:extLst>
              </a:tr>
              <a:tr h="541244">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1.4 Buenos Aires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02 Dic 2019 (18)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Punta Arenas 20Dic2019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Josian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Pepe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Luis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Manolo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a:effectLst/>
                          <a:latin typeface="Arial" panose="020B0604020202020204" pitchFamily="34" charset="0"/>
                          <a:ea typeface="Calibri" panose="020F0502020204030204" pitchFamily="34" charset="0"/>
                          <a:cs typeface="Times New Roman" panose="02020603050405020304" pitchFamily="18" charset="0"/>
                        </a:rPr>
                        <a:t>Dispo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err="1">
                          <a:effectLst/>
                          <a:latin typeface="Arial" panose="020B0604020202020204" pitchFamily="34" charset="0"/>
                          <a:ea typeface="Calibri" panose="020F0502020204030204" pitchFamily="34" charset="0"/>
                          <a:cs typeface="Times New Roman" panose="02020603050405020304" pitchFamily="18" charset="0"/>
                        </a:rPr>
                        <a:t>Dispo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4631" marR="246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5635"/>
                  </a:ext>
                </a:extLst>
              </a:tr>
            </a:tbl>
          </a:graphicData>
        </a:graphic>
      </p:graphicFrame>
    </p:spTree>
    <p:extLst>
      <p:ext uri="{BB962C8B-B14F-4D97-AF65-F5344CB8AC3E}">
        <p14:creationId xmlns:p14="http://schemas.microsoft.com/office/powerpoint/2010/main" val="18606717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OCSHOWPAGENUMS" val="True"/>
  <p:tag name="TOC_NUMBERDIVIDERENTRIES" val="True"/>
  <p:tag name="SHOWCOVERBULL" val="True"/>
  <p:tag name="SHOWFOOTERBULL" val="True"/>
  <p:tag name="SHOWPRESENTATIONTOSTAMP" val="True"/>
  <p:tag name="SPLIT_ISLASTINSERIES" val="True"/>
  <p:tag name="TOC_USEHEADINGS" val="True"/>
  <p:tag name="TOC_USEDIVIDERS" val="True"/>
  <p:tag name="DISCNAME" val="English"/>
  <p:tag name="DISCTEXT" val="Merrill Lynch prohibits (a) employees from, directly or indirectly, offering a favorable research rating or specific price target, or offering to change such rating or price target, as consideration or inducement for the receipt of business or for compensation, and (b) Research Analysts from being compensated for involvement in investment banking transactions except to the extent that such participation is intended to benefit investor clients."/>
  <p:tag name="DISC_TOC" val="True"/>
  <p:tag name="DRAFT20H" val="TRUE"/>
  <p:tag name="DETHEME_RUN" val="True"/>
  <p:tag name="REBRANDED" val="True"/>
  <p:tag name="LEGALDAYONE" val="True"/>
  <p:tag name="BAC_REBRANDED" val="True"/>
  <p:tag name="PITCHBOOKCOLORSCHEME" val="3.5"/>
  <p:tag name="SAVEPATTERN" val="1"/>
  <p:tag name="BLACKLOGOS" val="True"/>
  <p:tag name="OPENEVENTBACKUP" val="41444.7349421296"/>
  <p:tag name="JAZZCOMPLIANT" val="True"/>
  <p:tag name="LASTCOLORAPPLIED" val="14542827"/>
  <p:tag name="COBRANDLOGODIVIDERPOSITION" val="0"/>
  <p:tag name="COBRANDEDDIALOGSETTING" val="0"/>
  <p:tag name="COVERGRAPHICSIZE" val="0"/>
  <p:tag name="INITIALPAPERSIZE" val="A4"/>
  <p:tag name="PITCHBOOK_LANGUAGE_ID" val=" 1033"/>
  <p:tag name="PITCHTYPEBACANDMERRILL" val="2"/>
  <p:tag name="SHOWCOVERCONFIDENTIALSTAMP" val="False"/>
  <p:tag name="SHOWFOOTERCONFIDENTIALSTAMP" val="False"/>
  <p:tag name="SHOWCOVERDRAFTSTAMP" val="False"/>
  <p:tag name="SHOWFOOTERDRAFTSTAMP" val="False"/>
  <p:tag name="SHOWCOVERCLIENTLOGO" val="True"/>
  <p:tag name="SHOWHEADERCLIENTLOGO" val="True"/>
  <p:tag name="COLORHEADERCLIENTLOGO" val="False"/>
  <p:tag name="TOCUPDATEALL" val="True"/>
  <p:tag name="DONOTSHOWPAGENUMBER" val="False"/>
  <p:tag name="ISMLPITCHBOOK" val="True"/>
  <p:tag name="PRINTOPTIONSDEFAULTIDVALUE" val="None"/>
  <p:tag name="VALIDTOCONTINUE" val="True"/>
  <p:tag name="PITCHBOOKSAVETIME" val=" 42323.8818865741"/>
  <p:tag name="SAVEDUSING2007" val="TRUE"/>
</p:tagLst>
</file>

<file path=ppt/tags/tag10.xml><?xml version="1.0" encoding="utf-8"?>
<p:tagLst xmlns:a="http://schemas.openxmlformats.org/drawingml/2006/main" xmlns:r="http://schemas.openxmlformats.org/officeDocument/2006/relationships" xmlns:p="http://schemas.openxmlformats.org/presentationml/2006/main">
  <p:tag name="JAZZ" val="Date"/>
  <p:tag name="ISLOCKED" val="True"/>
  <p:tag name="SLIDEELEMTYPE" val="23"/>
  <p:tag name="JAZZCOMPLIANT" val="True"/>
  <p:tag name="PRINTWIDTH" val="736.5599"/>
  <p:tag name="PRINTHEIGHT" val="14.54063"/>
  <p:tag name="DEFAULTLEFT" val="p54!1225"/>
  <p:tag name="DEFAULTTOP" val="p314!5609"/>
  <p:tag name="DEFAULTWIDTH" val="p786!5268"/>
  <p:tag name="DEFAULTHEIGHT" val="p19!1050"/>
</p:tagLst>
</file>

<file path=ppt/tags/tag11.xml><?xml version="1.0" encoding="utf-8"?>
<p:tagLst xmlns:a="http://schemas.openxmlformats.org/drawingml/2006/main" xmlns:r="http://schemas.openxmlformats.org/officeDocument/2006/relationships" xmlns:p="http://schemas.openxmlformats.org/presentationml/2006/main">
  <p:tag name="JAZZ" val="Subtitle"/>
  <p:tag name="DEFAULTLEFT" val="p28!2500"/>
  <p:tag name="DEFAULTTOP" val="p177!8400"/>
  <p:tag name="DEFAULTWIDTH" val="p736!3125"/>
  <p:tag name="ISLOCKED" val="True"/>
  <p:tag name="SLIDEELEMTYPE" val="22"/>
  <p:tag name="JAZZCOMPLIANT" val="True"/>
  <p:tag name="PRINTWIDTH" val="736.5599"/>
  <p:tag name="PRINTHEIGHT" val="29.08126"/>
  <p:tag name="DEFAULTHEIGHT" val="p27!2929"/>
</p:tagLst>
</file>

<file path=ppt/tags/tag12.xml><?xml version="1.0" encoding="utf-8"?>
<p:tagLst xmlns:a="http://schemas.openxmlformats.org/drawingml/2006/main" xmlns:r="http://schemas.openxmlformats.org/officeDocument/2006/relationships" xmlns:p="http://schemas.openxmlformats.org/presentationml/2006/main">
  <p:tag name="JAZZ" val="Title"/>
  <p:tag name="ISLOCKED" val="True"/>
  <p:tag name="SLIDEELEMTYPE" val="21"/>
  <p:tag name="JAZZCOMPLIANT" val="True"/>
  <p:tag name="PRINTWIDTH" val="736.5599"/>
  <p:tag name="PRINTHEIGHT" val="50.48827"/>
  <p:tag name="DEFAULTLEFT" val="p54!1225"/>
  <p:tag name="DEFAULTTOP" val="p176!6064"/>
  <p:tag name="DEFAULTWIDTH" val="p786!5268"/>
  <p:tag name="DEFAULTHEIGHT" val="p54!5857"/>
</p:tagLst>
</file>

<file path=ppt/tags/tag13.xml><?xml version="1.0" encoding="utf-8"?>
<p:tagLst xmlns:a="http://schemas.openxmlformats.org/drawingml/2006/main" xmlns:r="http://schemas.openxmlformats.org/officeDocument/2006/relationships" xmlns:p="http://schemas.openxmlformats.org/presentationml/2006/main">
  <p:tag name="PITCHBOOKPALETTE" val="3.5"/>
  <p:tag name="SLIDEELEMTYPE" val="25"/>
  <p:tag name="JAZZCOMPLIANT" val="True"/>
  <p:tag name="PRINTWIDTH" val="44.89787"/>
  <p:tag name="PRINTHEIGHT" val="14.54063"/>
</p:tagLst>
</file>

<file path=ppt/tags/tag14.xml><?xml version="1.0" encoding="utf-8"?>
<p:tagLst xmlns:a="http://schemas.openxmlformats.org/drawingml/2006/main" xmlns:r="http://schemas.openxmlformats.org/officeDocument/2006/relationships" xmlns:p="http://schemas.openxmlformats.org/presentationml/2006/main">
  <p:tag name="PITCHBOOKPALETTE" val="3.5"/>
  <p:tag name="SLIDEELEMTYPE" val="24"/>
  <p:tag name="JAZZCOMPLIANT" val="True"/>
  <p:tag name="PRINTWIDTH" val="86.20724"/>
  <p:tag name="PRINTHEIGHT" val="14.54063"/>
</p:tagLst>
</file>

<file path=ppt/tags/tag15.xml><?xml version="1.0" encoding="utf-8"?>
<p:tagLst xmlns:a="http://schemas.openxmlformats.org/drawingml/2006/main" xmlns:r="http://schemas.openxmlformats.org/officeDocument/2006/relationships" xmlns:p="http://schemas.openxmlformats.org/presentationml/2006/main">
  <p:tag name="JAZZ" val="Subtitle"/>
  <p:tag name="DEFAULTLEFT" val="p28!2500"/>
  <p:tag name="DEFAULTTOP" val="p177!8400"/>
  <p:tag name="DEFAULTWIDTH" val="p736!3125"/>
  <p:tag name="ISLOCKED" val="True"/>
  <p:tag name="SLIDEELEMTYPE" val="22"/>
  <p:tag name="JAZZCOMPLIANT" val="True"/>
  <p:tag name="PRINTWIDTH" val="736.5599"/>
  <p:tag name="PRINTHEIGHT" val="29.08126"/>
  <p:tag name="DEFAULTHEIGHT" val="p27!2929"/>
</p:tagLst>
</file>

<file path=ppt/tags/tag16.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17.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18.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xml><?xml version="1.0" encoding="utf-8"?>
<p:tagLst xmlns:a="http://schemas.openxmlformats.org/drawingml/2006/main" xmlns:r="http://schemas.openxmlformats.org/officeDocument/2006/relationships" xmlns:p="http://schemas.openxmlformats.org/presentationml/2006/main">
  <p:tag name="SLIDEELEMTYPE" val="4"/>
  <p:tag name="BULLETSTYLE" val="1"/>
  <p:tag name="PRINTWIDTH" val="702"/>
  <p:tag name="PRINTHEIGHT" val="109.6606"/>
</p:tagLst>
</file>

<file path=ppt/tags/tag3.xml><?xml version="1.0" encoding="utf-8"?>
<p:tagLst xmlns:a="http://schemas.openxmlformats.org/drawingml/2006/main" xmlns:r="http://schemas.openxmlformats.org/officeDocument/2006/relationships" xmlns:p="http://schemas.openxmlformats.org/presentationml/2006/main">
  <p:tag name="PITCHBOOKPALETTE" val="3.5"/>
  <p:tag name="SLIDEELEMTYPE" val="43"/>
  <p:tag name="PRINTWIDTH" val="44.89787"/>
  <p:tag name="PRINTHEIGHT" val="14.54063"/>
</p:tagLst>
</file>

<file path=ppt/tags/tag4.xml><?xml version="1.0" encoding="utf-8"?>
<p:tagLst xmlns:a="http://schemas.openxmlformats.org/drawingml/2006/main" xmlns:r="http://schemas.openxmlformats.org/officeDocument/2006/relationships" xmlns:p="http://schemas.openxmlformats.org/presentationml/2006/main">
  <p:tag name="PITCHBOOKPALETTE" val="3.5"/>
  <p:tag name="SLIDEELEMTYPE" val="42"/>
  <p:tag name="PRINTWIDTH" val="86.20724"/>
  <p:tag name="PRINTHEIGHT" val="14.54063"/>
</p:tagLst>
</file>

<file path=ppt/tags/tag5.xml><?xml version="1.0" encoding="utf-8"?>
<p:tagLst xmlns:a="http://schemas.openxmlformats.org/drawingml/2006/main" xmlns:r="http://schemas.openxmlformats.org/officeDocument/2006/relationships" xmlns:p="http://schemas.openxmlformats.org/presentationml/2006/main">
  <p:tag name="DEFAULTLEFT" val="p28!2501"/>
  <p:tag name="DEFAULTTOP" val="p87!8400"/>
  <p:tag name="DEFAULTWIDTH" val="p735!5285"/>
  <p:tag name="DEFAULTHEIGHT" val="p0!1250"/>
  <p:tag name="ISLOCKED" val="True"/>
  <p:tag name="SLIDEELEMTYPE" val="93"/>
  <p:tag name="JAZZCOMPLIANT" val="True"/>
  <p:tag name="PRINTWIDTH" val="785.52"/>
  <p:tag name="PRINTHEIGHT" val="0.1250394"/>
</p:tagLst>
</file>

<file path=ppt/tags/tag6.xml><?xml version="1.0" encoding="utf-8"?>
<p:tagLst xmlns:a="http://schemas.openxmlformats.org/drawingml/2006/main" xmlns:r="http://schemas.openxmlformats.org/officeDocument/2006/relationships" xmlns:p="http://schemas.openxmlformats.org/presentationml/2006/main">
  <p:tag name="JAZZ" val="Title"/>
  <p:tag name="ISLOCKED" val="True"/>
  <p:tag name="SLIDEELEMTYPE" val="21"/>
  <p:tag name="JAZZCOMPLIANT" val="True"/>
  <p:tag name="PRINTWIDTH" val="736.5599"/>
  <p:tag name="PRINTHEIGHT" val="50.48827"/>
  <p:tag name="DEFAULTLEFT" val="p54!1225"/>
  <p:tag name="DEFAULTTOP" val="p176!6064"/>
  <p:tag name="DEFAULTWIDTH" val="p786!5268"/>
  <p:tag name="DEFAULTHEIGHT" val="p54!5857"/>
</p:tagLst>
</file>

<file path=ppt/tags/tag7.xml><?xml version="1.0" encoding="utf-8"?>
<p:tagLst xmlns:a="http://schemas.openxmlformats.org/drawingml/2006/main" xmlns:r="http://schemas.openxmlformats.org/officeDocument/2006/relationships" xmlns:p="http://schemas.openxmlformats.org/presentationml/2006/main">
  <p:tag name="JAZZ" val="Title"/>
  <p:tag name="ISLOCKED" val="True"/>
  <p:tag name="SLIDEELEMTYPE" val="21"/>
  <p:tag name="JAZZCOMPLIANT" val="True"/>
  <p:tag name="PRINTWIDTH" val="736.5599"/>
  <p:tag name="PRINTHEIGHT" val="50.48827"/>
  <p:tag name="DEFAULTLEFT" val="p54!1225"/>
  <p:tag name="DEFAULTTOP" val="p176!6064"/>
  <p:tag name="DEFAULTWIDTH" val="p786!5268"/>
  <p:tag name="DEFAULTHEIGHT" val="p54!5857"/>
</p:tagLst>
</file>

<file path=ppt/tags/tag8.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Lst>
</file>

<file path=ppt/tags/tag9.xml><?xml version="1.0" encoding="utf-8"?>
<p:tagLst xmlns:a="http://schemas.openxmlformats.org/drawingml/2006/main" xmlns:r="http://schemas.openxmlformats.org/officeDocument/2006/relationships" xmlns:p="http://schemas.openxmlformats.org/presentationml/2006/main">
  <p:tag name="INCLUDEINTOC" val="0"/>
  <p:tag name="WSPAGENUMBER" val="1"/>
  <p:tag name="SLIDETYPE" val="2"/>
  <p:tag name="JAZZCOMPLIANT" val="True"/>
  <p:tag name="TAGORIENTATION" val="A4"/>
  <p:tag name="SPACEBETWEENOBJECTS" val="p9"/>
  <p:tag name="FONTRATIO" val="p1"/>
  <p:tag name="SLIDELEFTMARGIN" val="p36"/>
  <p:tag name="SLIDERIGHTMARGIN" val="p805!8750"/>
  <p:tag name="SLIDETOPMARGIN" val="p36"/>
  <p:tag name="SLIDEBOTTOMMARGIN" val="p559!2500"/>
  <p:tag name="LEFTCOLLEFTMARGIN" val="p36"/>
  <p:tag name="LEFTCOLRIGHTMARGIN" val="p787!8750"/>
  <p:tag name="LEFTCOLTOPMARGIN" val="p126"/>
  <p:tag name="LEFTCOLBOTTOMMARGIN" val="p523!2500"/>
  <p:tag name="RIGHTCOLLEFTMARGIN" val="p0"/>
  <p:tag name="RIGHTCOLRIGHTMARGIN" val="p0"/>
  <p:tag name="RIGHTCOLTOPMARGIN" val="p0"/>
  <p:tag name="RIGHTCOLBOTTOMMARGIN" val="p0"/>
  <p:tag name="ARRANGETOGRID" val="False"/>
  <p:tag name="SLIDEPAGENUMBER" val="1"/>
</p:tagLst>
</file>

<file path=ppt/theme/theme1.xml><?xml version="1.0" encoding="utf-8"?>
<a:theme xmlns:a="http://schemas.openxmlformats.org/drawingml/2006/main" name="Pitchbook">
  <a:themeElements>
    <a:clrScheme name="Pitchbook Jazz">
      <a:dk1>
        <a:srgbClr val="000000"/>
      </a:dk1>
      <a:lt1>
        <a:srgbClr val="FFFFFF"/>
      </a:lt1>
      <a:dk2>
        <a:srgbClr val="000000"/>
      </a:dk2>
      <a:lt2>
        <a:srgbClr val="FFFFFF"/>
      </a:lt2>
      <a:accent1>
        <a:srgbClr val="012169"/>
      </a:accent1>
      <a:accent2>
        <a:srgbClr val="0052C2"/>
      </a:accent2>
      <a:accent3>
        <a:srgbClr val="A39382"/>
      </a:accent3>
      <a:accent4>
        <a:srgbClr val="857363"/>
      </a:accent4>
      <a:accent5>
        <a:srgbClr val="CC8A00"/>
      </a:accent5>
      <a:accent6>
        <a:srgbClr val="F2A900"/>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1216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rgbClr val="FFFFFF"/>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chemeClr val="tx1"/>
            </a:solidFill>
            <a:effectLst/>
            <a:latin typeface="Book Antiqua" pitchFamily="18" charset="0"/>
          </a:defRPr>
        </a:defPPr>
      </a:lstStyle>
    </a:lnDef>
    <a:txDef>
      <a:spPr>
        <a:noFill/>
      </a:spPr>
      <a:bodyPr wrap="square" rtlCol="0">
        <a:spAutoFit/>
      </a:bodyPr>
      <a:lstStyle>
        <a:defPPr>
          <a:spcBef>
            <a:spcPts val="1560"/>
          </a:spcBef>
          <a:defRPr dirty="0" smtClean="0"/>
        </a:defPPr>
      </a:lstStyle>
    </a:txDef>
  </a:objectDefaults>
  <a:extraClrSchemeLst>
    <a:extraClrScheme>
      <a:clrScheme name="Default Design 1">
        <a:dk1>
          <a:srgbClr val="000000"/>
        </a:dk1>
        <a:lt1>
          <a:srgbClr val="FFFFFF"/>
        </a:lt1>
        <a:dk2>
          <a:srgbClr val="000000"/>
        </a:dk2>
        <a:lt2>
          <a:srgbClr val="001C5C"/>
        </a:lt2>
        <a:accent1>
          <a:srgbClr val="EDAD1D"/>
        </a:accent1>
        <a:accent2>
          <a:srgbClr val="3E862E"/>
        </a:accent2>
        <a:accent3>
          <a:srgbClr val="FFFFFF"/>
        </a:accent3>
        <a:accent4>
          <a:srgbClr val="000000"/>
        </a:accent4>
        <a:accent5>
          <a:srgbClr val="F4D3AB"/>
        </a:accent5>
        <a:accent6>
          <a:srgbClr val="377929"/>
        </a:accent6>
        <a:hlink>
          <a:srgbClr val="4F83B3"/>
        </a:hlink>
        <a:folHlink>
          <a:srgbClr val="461A3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59766</TotalTime>
  <Words>1005</Words>
  <Application>Microsoft Office PowerPoint</Application>
  <PresentationFormat>Personalizado</PresentationFormat>
  <Paragraphs>264</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Book Antiqua</vt:lpstr>
      <vt:lpstr>Calibri</vt:lpstr>
      <vt:lpstr>Comic Sans MS</vt:lpstr>
      <vt:lpstr>Times New Roman</vt:lpstr>
      <vt:lpstr>Wingdings</vt:lpstr>
      <vt:lpstr>Pitchbook</vt:lpstr>
      <vt:lpstr>Presentación de PowerPoint</vt:lpstr>
      <vt:lpstr>I</vt:lpstr>
      <vt:lpstr>Presentación de PowerPoint</vt:lpstr>
      <vt:lpstr>Ruta del Viaje y Fechas</vt:lpstr>
      <vt:lpstr>Presentación de PowerPoint</vt:lpstr>
      <vt:lpstr>Presentación de PowerPoint</vt:lpstr>
      <vt:lpstr>Planificación de la Ruta: Los resultados (NM) del programa OpenCPN, son trasladados a un libro Excel que, en función de la velocidad media estimada, las fechas de salida y las horas en puerto, calcula tiempos de navegación y fechas de llegada.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ENTER</vt:lpstr>
      <vt:lpstr> </vt:lpstr>
      <vt:lpstr>Presentación de PowerPoint</vt:lpstr>
    </vt:vector>
  </TitlesOfParts>
  <Company>Merrill Lynch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Circumnavigation</dc:title>
  <dc:creator>Bank of America Merrill Lynch</dc:creator>
  <cp:lastModifiedBy>Josian Morales</cp:lastModifiedBy>
  <cp:revision>524</cp:revision>
  <cp:lastPrinted>2016-12-05T21:47:48Z</cp:lastPrinted>
  <dcterms:created xsi:type="dcterms:W3CDTF">2001-12-12T18:24:49Z</dcterms:created>
  <dcterms:modified xsi:type="dcterms:W3CDTF">2016-12-18T16:28:50Z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US</vt:lpwstr>
  </property>
  <property fmtid="{D5CDD505-2E9C-101B-9397-08002B2CF9AE}" pid="3" name="Version - Created In">
    <vt:lpwstr>6.0.2</vt:lpwstr>
  </property>
  <property fmtid="{D5CDD505-2E9C-101B-9397-08002B2CF9AE}" pid="4" name="Version - Last Edited In">
    <vt:lpwstr>6.0.2</vt:lpwstr>
  </property>
  <property fmtid="{D5CDD505-2E9C-101B-9397-08002B2CF9AE}" pid="5" name="SlideCount">
    <vt:lpwstr>2</vt:lpwstr>
  </property>
  <property fmtid="{D5CDD505-2E9C-101B-9397-08002B2CF9AE}" pid="6" name="PresentationDate">
    <vt:lpwstr>Date</vt:lpwstr>
  </property>
  <property fmtid="{D5CDD505-2E9C-101B-9397-08002B2CF9AE}" pid="7" name="PresentationTitle">
    <vt:lpwstr>Title</vt:lpwstr>
  </property>
  <property fmtid="{D5CDD505-2E9C-101B-9397-08002B2CF9AE}" pid="8" name="CompanyName">
    <vt:lpwstr>Company Name</vt:lpwstr>
  </property>
  <property fmtid="{D5CDD505-2E9C-101B-9397-08002B2CF9AE}" pid="9" name="Version - Newest Ever Used">
    <vt:lpwstr>6.0.2</vt:lpwstr>
  </property>
  <property fmtid="{D5CDD505-2E9C-101B-9397-08002B2CF9AE}" pid="10" name="Version - Oldest Ever Used">
    <vt:lpwstr/>
  </property>
  <property fmtid="{D5CDD505-2E9C-101B-9397-08002B2CF9AE}" pid="11" name="TOC_1">
    <vt:lpwstr>Introduction </vt:lpwstr>
  </property>
  <property fmtid="{D5CDD505-2E9C-101B-9397-08002B2CF9AE}" pid="12" name="TOC_2">
    <vt:lpwstr>Crew </vt:lpwstr>
  </property>
  <property fmtid="{D5CDD505-2E9C-101B-9397-08002B2CF9AE}" pid="13" name="TOC_3">
    <vt:lpwstr>Badum – Beneteau First 47.7</vt:lpwstr>
  </property>
  <property fmtid="{D5CDD505-2E9C-101B-9397-08002B2CF9AE}" pid="14" name="TOC_4">
    <vt:lpwstr>The Journey Ahead</vt:lpwstr>
  </property>
  <property fmtid="{D5CDD505-2E9C-101B-9397-08002B2CF9AE}" pid="15" name="TOC_5">
    <vt:lpwstr>Circumnavigation </vt:lpwstr>
  </property>
  <property fmtid="{D5CDD505-2E9C-101B-9397-08002B2CF9AE}" pid="16" name="TOC_6">
    <vt:lpwstr>The Route </vt:lpwstr>
  </property>
  <property fmtid="{D5CDD505-2E9C-101B-9397-08002B2CF9AE}" pid="17" name="TOC_7">
    <vt:lpwstr>Previous Experience </vt:lpwstr>
  </property>
  <property fmtid="{D5CDD505-2E9C-101B-9397-08002B2CF9AE}" pid="18" name="TOC_8">
    <vt:lpwstr>East Coast Sailing – Chesapeake Bay </vt:lpwstr>
  </property>
  <property fmtid="{D5CDD505-2E9C-101B-9397-08002B2CF9AE}" pid="19" name="TOC_9">
    <vt:lpwstr>Trans – Atlantic Navigation </vt:lpwstr>
  </property>
  <property fmtid="{D5CDD505-2E9C-101B-9397-08002B2CF9AE}" pid="20" name="TOC_10">
    <vt:lpwstr>Islas Baleares  </vt:lpwstr>
  </property>
  <property fmtid="{D5CDD505-2E9C-101B-9397-08002B2CF9AE}" pid="21" name="TOC_11">
    <vt:lpwstr>Mediterranean Navigation  </vt:lpwstr>
  </property>
  <property fmtid="{D5CDD505-2E9C-101B-9397-08002B2CF9AE}" pid="22" name="TOC_12">
    <vt:lpwstr>Professional Regattas</vt:lpwstr>
  </property>
  <property fmtid="{D5CDD505-2E9C-101B-9397-08002B2CF9AE}" pid="23" name="TOC_13">
    <vt:lpwstr>Copa del Rey </vt:lpwstr>
  </property>
  <property fmtid="{D5CDD505-2E9C-101B-9397-08002B2CF9AE}" pid="24" name="TOC_14">
    <vt:lpwstr>Copa de la Reina </vt:lpwstr>
  </property>
  <property fmtid="{D5CDD505-2E9C-101B-9397-08002B2CF9AE}" pid="25" name="TOC_15">
    <vt:lpwstr>Reuta de la Sal  </vt:lpwstr>
  </property>
  <property fmtid="{D5CDD505-2E9C-101B-9397-08002B2CF9AE}" pid="26" name="TOC_16">
    <vt:lpwstr>Allocation of Costs </vt:lpwstr>
  </property>
  <property fmtid="{D5CDD505-2E9C-101B-9397-08002B2CF9AE}" pid="27" name="TOC_17">
    <vt:lpwstr>Your Investment</vt:lpwstr>
  </property>
</Properties>
</file>